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2" r:id="rId8"/>
    <p:sldId id="263" r:id="rId9"/>
    <p:sldId id="264" r:id="rId10"/>
    <p:sldId id="266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4576DA-DE7D-421F-952E-E5347BEE40AC}" v="778" dt="2021-04-12T10:41:22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Vendramini" userId="9628ad28d8a64465" providerId="LiveId" clId="{564576DA-DE7D-421F-952E-E5347BEE40AC}"/>
    <pc:docChg chg="undo custSel mod addSld modSld sldOrd addMainMaster delMainMaster">
      <pc:chgData name="Riccardo Vendramini" userId="9628ad28d8a64465" providerId="LiveId" clId="{564576DA-DE7D-421F-952E-E5347BEE40AC}" dt="2021-04-12T10:41:22.484" v="7262" actId="20577"/>
      <pc:docMkLst>
        <pc:docMk/>
      </pc:docMkLst>
      <pc:sldChg chg="addSp delSp modSp new mod setBg modClrScheme chgLayout">
        <pc:chgData name="Riccardo Vendramini" userId="9628ad28d8a64465" providerId="LiveId" clId="{564576DA-DE7D-421F-952E-E5347BEE40AC}" dt="2021-04-12T06:44:01.644" v="168" actId="14100"/>
        <pc:sldMkLst>
          <pc:docMk/>
          <pc:sldMk cId="1065190805" sldId="256"/>
        </pc:sldMkLst>
        <pc:spChg chg="mod">
          <ac:chgData name="Riccardo Vendramini" userId="9628ad28d8a64465" providerId="LiveId" clId="{564576DA-DE7D-421F-952E-E5347BEE40AC}" dt="2021-04-12T06:44:01.644" v="168" actId="14100"/>
          <ac:spMkLst>
            <pc:docMk/>
            <pc:sldMk cId="1065190805" sldId="256"/>
            <ac:spMk id="2" creationId="{A2A56174-FD48-4071-8893-C03FE2C1387F}"/>
          </ac:spMkLst>
        </pc:spChg>
        <pc:spChg chg="del mod">
          <ac:chgData name="Riccardo Vendramini" userId="9628ad28d8a64465" providerId="LiveId" clId="{564576DA-DE7D-421F-952E-E5347BEE40AC}" dt="2021-04-12T06:38:00.584" v="42" actId="21"/>
          <ac:spMkLst>
            <pc:docMk/>
            <pc:sldMk cId="1065190805" sldId="256"/>
            <ac:spMk id="3" creationId="{27AC7F31-6359-4117-A3F0-9CF1E04A4674}"/>
          </ac:spMkLst>
        </pc:spChg>
        <pc:spChg chg="add del">
          <ac:chgData name="Riccardo Vendramini" userId="9628ad28d8a64465" providerId="LiveId" clId="{564576DA-DE7D-421F-952E-E5347BEE40AC}" dt="2021-04-12T06:39:35.936" v="44" actId="26606"/>
          <ac:spMkLst>
            <pc:docMk/>
            <pc:sldMk cId="1065190805" sldId="256"/>
            <ac:spMk id="9" creationId="{7A18C9FB-EC4C-4DAE-8F7D-C6E5AF607958}"/>
          </ac:spMkLst>
        </pc:spChg>
        <pc:spChg chg="add del">
          <ac:chgData name="Riccardo Vendramini" userId="9628ad28d8a64465" providerId="LiveId" clId="{564576DA-DE7D-421F-952E-E5347BEE40AC}" dt="2021-04-12T06:39:35.936" v="44" actId="26606"/>
          <ac:spMkLst>
            <pc:docMk/>
            <pc:sldMk cId="1065190805" sldId="256"/>
            <ac:spMk id="11" creationId="{B47A9921-6509-49C2-BEBF-924F28066091}"/>
          </ac:spMkLst>
        </pc:spChg>
        <pc:spChg chg="add">
          <ac:chgData name="Riccardo Vendramini" userId="9628ad28d8a64465" providerId="LiveId" clId="{564576DA-DE7D-421F-952E-E5347BEE40AC}" dt="2021-04-12T06:39:35.936" v="44" actId="26606"/>
          <ac:spMkLst>
            <pc:docMk/>
            <pc:sldMk cId="1065190805" sldId="256"/>
            <ac:spMk id="16" creationId="{EA3B6404-C37D-4FE3-8124-9FC5ECE56273}"/>
          </ac:spMkLst>
        </pc:spChg>
        <pc:spChg chg="add">
          <ac:chgData name="Riccardo Vendramini" userId="9628ad28d8a64465" providerId="LiveId" clId="{564576DA-DE7D-421F-952E-E5347BEE40AC}" dt="2021-04-12T06:39:35.936" v="44" actId="26606"/>
          <ac:spMkLst>
            <pc:docMk/>
            <pc:sldMk cId="1065190805" sldId="256"/>
            <ac:spMk id="18" creationId="{ED61EC8C-9F54-4671-8E82-4AE6101D6C84}"/>
          </ac:spMkLst>
        </pc:spChg>
        <pc:picChg chg="add mod">
          <ac:chgData name="Riccardo Vendramini" userId="9628ad28d8a64465" providerId="LiveId" clId="{564576DA-DE7D-421F-952E-E5347BEE40AC}" dt="2021-04-12T06:39:35.936" v="44" actId="26606"/>
          <ac:picMkLst>
            <pc:docMk/>
            <pc:sldMk cId="1065190805" sldId="256"/>
            <ac:picMk id="4" creationId="{A9991D0D-70BB-43C8-903F-F47168CD3F5C}"/>
          </ac:picMkLst>
        </pc:picChg>
        <pc:cxnChg chg="add">
          <ac:chgData name="Riccardo Vendramini" userId="9628ad28d8a64465" providerId="LiveId" clId="{564576DA-DE7D-421F-952E-E5347BEE40AC}" dt="2021-04-12T06:39:35.936" v="44" actId="26606"/>
          <ac:cxnSpMkLst>
            <pc:docMk/>
            <pc:sldMk cId="1065190805" sldId="256"/>
            <ac:cxnSpMk id="20" creationId="{3A5D40F5-A8C4-4952-BCA6-4D0D14F8BFD5}"/>
          </ac:cxnSpMkLst>
        </pc:cxnChg>
      </pc:sldChg>
      <pc:sldChg chg="modSp new mod">
        <pc:chgData name="Riccardo Vendramini" userId="9628ad28d8a64465" providerId="LiveId" clId="{564576DA-DE7D-421F-952E-E5347BEE40AC}" dt="2021-04-12T06:51:21.322" v="572" actId="20578"/>
        <pc:sldMkLst>
          <pc:docMk/>
          <pc:sldMk cId="470431525" sldId="257"/>
        </pc:sldMkLst>
        <pc:spChg chg="mod">
          <ac:chgData name="Riccardo Vendramini" userId="9628ad28d8a64465" providerId="LiveId" clId="{564576DA-DE7D-421F-952E-E5347BEE40AC}" dt="2021-04-12T06:44:51.917" v="218" actId="947"/>
          <ac:spMkLst>
            <pc:docMk/>
            <pc:sldMk cId="470431525" sldId="257"/>
            <ac:spMk id="2" creationId="{181F5D31-C967-4CDB-BB28-B9A87CA86F7C}"/>
          </ac:spMkLst>
        </pc:spChg>
        <pc:spChg chg="mod">
          <ac:chgData name="Riccardo Vendramini" userId="9628ad28d8a64465" providerId="LiveId" clId="{564576DA-DE7D-421F-952E-E5347BEE40AC}" dt="2021-04-12T06:51:21.322" v="572" actId="20578"/>
          <ac:spMkLst>
            <pc:docMk/>
            <pc:sldMk cId="470431525" sldId="257"/>
            <ac:spMk id="3" creationId="{7944F536-874F-47DD-A91C-B7A1BCAC1E8A}"/>
          </ac:spMkLst>
        </pc:spChg>
      </pc:sldChg>
      <pc:sldChg chg="addSp modSp new mod setBg">
        <pc:chgData name="Riccardo Vendramini" userId="9628ad28d8a64465" providerId="LiveId" clId="{564576DA-DE7D-421F-952E-E5347BEE40AC}" dt="2021-04-12T06:59:11.587" v="945" actId="947"/>
        <pc:sldMkLst>
          <pc:docMk/>
          <pc:sldMk cId="468737743" sldId="258"/>
        </pc:sldMkLst>
        <pc:spChg chg="mod">
          <ac:chgData name="Riccardo Vendramini" userId="9628ad28d8a64465" providerId="LiveId" clId="{564576DA-DE7D-421F-952E-E5347BEE40AC}" dt="2021-04-12T06:59:11.587" v="945" actId="947"/>
          <ac:spMkLst>
            <pc:docMk/>
            <pc:sldMk cId="468737743" sldId="258"/>
            <ac:spMk id="2" creationId="{A2D639D3-A451-48DF-B95D-D4B1F35FCC42}"/>
          </ac:spMkLst>
        </pc:spChg>
        <pc:spChg chg="mod">
          <ac:chgData name="Riccardo Vendramini" userId="9628ad28d8a64465" providerId="LiveId" clId="{564576DA-DE7D-421F-952E-E5347BEE40AC}" dt="2021-04-12T06:58:20.725" v="901" actId="20577"/>
          <ac:spMkLst>
            <pc:docMk/>
            <pc:sldMk cId="468737743" sldId="258"/>
            <ac:spMk id="3" creationId="{0CC94F18-0BBB-4ACC-B633-9D96DCFE2684}"/>
          </ac:spMkLst>
        </pc:spChg>
        <pc:spChg chg="add">
          <ac:chgData name="Riccardo Vendramini" userId="9628ad28d8a64465" providerId="LiveId" clId="{564576DA-DE7D-421F-952E-E5347BEE40AC}" dt="2021-04-12T06:53:36.577" v="574" actId="26606"/>
          <ac:spMkLst>
            <pc:docMk/>
            <pc:sldMk cId="468737743" sldId="258"/>
            <ac:spMk id="8" creationId="{81775E6C-9FE7-4AE4-ABE7-2568D95DEAE0}"/>
          </ac:spMkLst>
        </pc:spChg>
        <pc:spChg chg="add">
          <ac:chgData name="Riccardo Vendramini" userId="9628ad28d8a64465" providerId="LiveId" clId="{564576DA-DE7D-421F-952E-E5347BEE40AC}" dt="2021-04-12T06:53:36.577" v="574" actId="26606"/>
          <ac:spMkLst>
            <pc:docMk/>
            <pc:sldMk cId="468737743" sldId="258"/>
            <ac:spMk id="10" creationId="{8CECB99A-E2AB-482F-A307-48795531018B}"/>
          </ac:spMkLst>
        </pc:spChg>
        <pc:cxnChg chg="add">
          <ac:chgData name="Riccardo Vendramini" userId="9628ad28d8a64465" providerId="LiveId" clId="{564576DA-DE7D-421F-952E-E5347BEE40AC}" dt="2021-04-12T06:53:36.577" v="574" actId="26606"/>
          <ac:cxnSpMkLst>
            <pc:docMk/>
            <pc:sldMk cId="468737743" sldId="258"/>
            <ac:cxnSpMk id="12" creationId="{E8A66062-E0FE-4EE7-9840-EC05B87ACF47}"/>
          </ac:cxnSpMkLst>
        </pc:cxnChg>
        <pc:cxnChg chg="add">
          <ac:chgData name="Riccardo Vendramini" userId="9628ad28d8a64465" providerId="LiveId" clId="{564576DA-DE7D-421F-952E-E5347BEE40AC}" dt="2021-04-12T06:53:36.577" v="574" actId="26606"/>
          <ac:cxnSpMkLst>
            <pc:docMk/>
            <pc:sldMk cId="468737743" sldId="258"/>
            <ac:cxnSpMk id="14" creationId="{A3B4C179-2540-4304-9C9C-2AAAA53EFDC7}"/>
          </ac:cxnSpMkLst>
        </pc:cxnChg>
      </pc:sldChg>
      <pc:sldChg chg="addSp delSp modSp add mod">
        <pc:chgData name="Riccardo Vendramini" userId="9628ad28d8a64465" providerId="LiveId" clId="{564576DA-DE7D-421F-952E-E5347BEE40AC}" dt="2021-04-12T07:41:29.780" v="1899" actId="1076"/>
        <pc:sldMkLst>
          <pc:docMk/>
          <pc:sldMk cId="4290987845" sldId="259"/>
        </pc:sldMkLst>
        <pc:spChg chg="mod">
          <ac:chgData name="Riccardo Vendramini" userId="9628ad28d8a64465" providerId="LiveId" clId="{564576DA-DE7D-421F-952E-E5347BEE40AC}" dt="2021-04-12T07:06:22.657" v="1087" actId="14100"/>
          <ac:spMkLst>
            <pc:docMk/>
            <pc:sldMk cId="4290987845" sldId="259"/>
            <ac:spMk id="2" creationId="{A2D639D3-A451-48DF-B95D-D4B1F35FCC42}"/>
          </ac:spMkLst>
        </pc:spChg>
        <pc:spChg chg="del mod">
          <ac:chgData name="Riccardo Vendramini" userId="9628ad28d8a64465" providerId="LiveId" clId="{564576DA-DE7D-421F-952E-E5347BEE40AC}" dt="2021-04-12T07:00:15.324" v="948" actId="931"/>
          <ac:spMkLst>
            <pc:docMk/>
            <pc:sldMk cId="4290987845" sldId="259"/>
            <ac:spMk id="3" creationId="{0CC94F18-0BBB-4ACC-B633-9D96DCFE2684}"/>
          </ac:spMkLst>
        </pc:spChg>
        <pc:spChg chg="del">
          <ac:chgData name="Riccardo Vendramini" userId="9628ad28d8a64465" providerId="LiveId" clId="{564576DA-DE7D-421F-952E-E5347BEE40AC}" dt="2021-04-12T07:00:43.472" v="949" actId="26606"/>
          <ac:spMkLst>
            <pc:docMk/>
            <pc:sldMk cId="4290987845" sldId="259"/>
            <ac:spMk id="8" creationId="{81775E6C-9FE7-4AE4-ABE7-2568D95DEAE0}"/>
          </ac:spMkLst>
        </pc:spChg>
        <pc:spChg chg="del">
          <ac:chgData name="Riccardo Vendramini" userId="9628ad28d8a64465" providerId="LiveId" clId="{564576DA-DE7D-421F-952E-E5347BEE40AC}" dt="2021-04-12T07:00:43.472" v="949" actId="26606"/>
          <ac:spMkLst>
            <pc:docMk/>
            <pc:sldMk cId="4290987845" sldId="259"/>
            <ac:spMk id="10" creationId="{8CECB99A-E2AB-482F-A307-48795531018B}"/>
          </ac:spMkLst>
        </pc:spChg>
        <pc:spChg chg="add mod">
          <ac:chgData name="Riccardo Vendramini" userId="9628ad28d8a64465" providerId="LiveId" clId="{564576DA-DE7D-421F-952E-E5347BEE40AC}" dt="2021-04-12T07:41:29.780" v="1899" actId="1076"/>
          <ac:spMkLst>
            <pc:docMk/>
            <pc:sldMk cId="4290987845" sldId="259"/>
            <ac:spMk id="18" creationId="{244949CB-6505-44EE-BF52-DBAB9726904F}"/>
          </ac:spMkLst>
        </pc:spChg>
        <pc:spChg chg="add">
          <ac:chgData name="Riccardo Vendramini" userId="9628ad28d8a64465" providerId="LiveId" clId="{564576DA-DE7D-421F-952E-E5347BEE40AC}" dt="2021-04-12T07:00:43.472" v="949" actId="26606"/>
          <ac:spMkLst>
            <pc:docMk/>
            <pc:sldMk cId="4290987845" sldId="259"/>
            <ac:spMk id="21" creationId="{22171661-0838-4942-A149-8C1B789266A2}"/>
          </ac:spMkLst>
        </pc:spChg>
        <pc:spChg chg="add">
          <ac:chgData name="Riccardo Vendramini" userId="9628ad28d8a64465" providerId="LiveId" clId="{564576DA-DE7D-421F-952E-E5347BEE40AC}" dt="2021-04-12T07:00:43.472" v="949" actId="26606"/>
          <ac:spMkLst>
            <pc:docMk/>
            <pc:sldMk cId="4290987845" sldId="259"/>
            <ac:spMk id="23" creationId="{5C569A89-4BBD-4E62-9A37-D553FBF9F7AD}"/>
          </ac:spMkLst>
        </pc:spChg>
        <pc:picChg chg="add mod">
          <ac:chgData name="Riccardo Vendramini" userId="9628ad28d8a64465" providerId="LiveId" clId="{564576DA-DE7D-421F-952E-E5347BEE40AC}" dt="2021-04-12T07:39:41.891" v="1629" actId="1076"/>
          <ac:picMkLst>
            <pc:docMk/>
            <pc:sldMk cId="4290987845" sldId="259"/>
            <ac:picMk id="5" creationId="{791D9221-14C0-441D-9265-49AEF4CF91C8}"/>
          </ac:picMkLst>
        </pc:picChg>
        <pc:cxnChg chg="del">
          <ac:chgData name="Riccardo Vendramini" userId="9628ad28d8a64465" providerId="LiveId" clId="{564576DA-DE7D-421F-952E-E5347BEE40AC}" dt="2021-04-12T07:00:43.472" v="949" actId="26606"/>
          <ac:cxnSpMkLst>
            <pc:docMk/>
            <pc:sldMk cId="4290987845" sldId="259"/>
            <ac:cxnSpMk id="12" creationId="{E8A66062-E0FE-4EE7-9840-EC05B87ACF47}"/>
          </ac:cxnSpMkLst>
        </pc:cxnChg>
        <pc:cxnChg chg="del">
          <ac:chgData name="Riccardo Vendramini" userId="9628ad28d8a64465" providerId="LiveId" clId="{564576DA-DE7D-421F-952E-E5347BEE40AC}" dt="2021-04-12T07:00:43.472" v="949" actId="26606"/>
          <ac:cxnSpMkLst>
            <pc:docMk/>
            <pc:sldMk cId="4290987845" sldId="259"/>
            <ac:cxnSpMk id="14" creationId="{A3B4C179-2540-4304-9C9C-2AAAA53EFDC7}"/>
          </ac:cxnSpMkLst>
        </pc:cxnChg>
        <pc:cxnChg chg="add">
          <ac:chgData name="Riccardo Vendramini" userId="9628ad28d8a64465" providerId="LiveId" clId="{564576DA-DE7D-421F-952E-E5347BEE40AC}" dt="2021-04-12T07:00:43.472" v="949" actId="26606"/>
          <ac:cxnSpMkLst>
            <pc:docMk/>
            <pc:sldMk cId="4290987845" sldId="259"/>
            <ac:cxnSpMk id="25" creationId="{BB04A404-AF1E-4EC9-AF7D-46C68BFCEBB6}"/>
          </ac:cxnSpMkLst>
        </pc:cxnChg>
      </pc:sldChg>
      <pc:sldChg chg="addSp delSp modSp new mod setBg">
        <pc:chgData name="Riccardo Vendramini" userId="9628ad28d8a64465" providerId="LiveId" clId="{564576DA-DE7D-421F-952E-E5347BEE40AC}" dt="2021-04-12T08:15:20.712" v="2716" actId="14100"/>
        <pc:sldMkLst>
          <pc:docMk/>
          <pc:sldMk cId="737460272" sldId="260"/>
        </pc:sldMkLst>
        <pc:spChg chg="mod">
          <ac:chgData name="Riccardo Vendramini" userId="9628ad28d8a64465" providerId="LiveId" clId="{564576DA-DE7D-421F-952E-E5347BEE40AC}" dt="2021-04-12T07:53:52.706" v="1932" actId="14100"/>
          <ac:spMkLst>
            <pc:docMk/>
            <pc:sldMk cId="737460272" sldId="260"/>
            <ac:spMk id="2" creationId="{C4E174F4-6C8E-444E-BF95-0A9547C09084}"/>
          </ac:spMkLst>
        </pc:spChg>
        <pc:spChg chg="del">
          <ac:chgData name="Riccardo Vendramini" userId="9628ad28d8a64465" providerId="LiveId" clId="{564576DA-DE7D-421F-952E-E5347BEE40AC}" dt="2021-04-12T07:45:45.557" v="1901" actId="931"/>
          <ac:spMkLst>
            <pc:docMk/>
            <pc:sldMk cId="737460272" sldId="260"/>
            <ac:spMk id="3" creationId="{07AD92F2-F7E1-4723-B063-312FEA3F363A}"/>
          </ac:spMkLst>
        </pc:spChg>
        <pc:spChg chg="add mod">
          <ac:chgData name="Riccardo Vendramini" userId="9628ad28d8a64465" providerId="LiveId" clId="{564576DA-DE7D-421F-952E-E5347BEE40AC}" dt="2021-04-12T08:15:20.712" v="2716" actId="14100"/>
          <ac:spMkLst>
            <pc:docMk/>
            <pc:sldMk cId="737460272" sldId="260"/>
            <ac:spMk id="9" creationId="{5EE5E4CF-E43D-4617-B81A-F7A25E116524}"/>
          </ac:spMkLst>
        </pc:spChg>
        <pc:spChg chg="add">
          <ac:chgData name="Riccardo Vendramini" userId="9628ad28d8a64465" providerId="LiveId" clId="{564576DA-DE7D-421F-952E-E5347BEE40AC}" dt="2021-04-12T07:46:28.516" v="1904" actId="26606"/>
          <ac:spMkLst>
            <pc:docMk/>
            <pc:sldMk cId="737460272" sldId="260"/>
            <ac:spMk id="12" creationId="{82950D9A-4705-4314-961A-4F88B2CE412D}"/>
          </ac:spMkLst>
        </pc:spChg>
        <pc:spChg chg="add">
          <ac:chgData name="Riccardo Vendramini" userId="9628ad28d8a64465" providerId="LiveId" clId="{564576DA-DE7D-421F-952E-E5347BEE40AC}" dt="2021-04-12T07:46:28.516" v="1904" actId="26606"/>
          <ac:spMkLst>
            <pc:docMk/>
            <pc:sldMk cId="737460272" sldId="260"/>
            <ac:spMk id="14" creationId="{B13969F2-ED52-4E5C-B3FC-01E01B8B9FBC}"/>
          </ac:spMkLst>
        </pc:spChg>
        <pc:picChg chg="add mod">
          <ac:chgData name="Riccardo Vendramini" userId="9628ad28d8a64465" providerId="LiveId" clId="{564576DA-DE7D-421F-952E-E5347BEE40AC}" dt="2021-04-12T07:47:01.460" v="1913"/>
          <ac:picMkLst>
            <pc:docMk/>
            <pc:sldMk cId="737460272" sldId="260"/>
            <ac:picMk id="5" creationId="{2D8BE476-7222-4A5B-919F-0C0DBCEDBEEA}"/>
          </ac:picMkLst>
        </pc:picChg>
        <pc:cxnChg chg="add">
          <ac:chgData name="Riccardo Vendramini" userId="9628ad28d8a64465" providerId="LiveId" clId="{564576DA-DE7D-421F-952E-E5347BEE40AC}" dt="2021-04-12T07:46:28.516" v="1904" actId="26606"/>
          <ac:cxnSpMkLst>
            <pc:docMk/>
            <pc:sldMk cId="737460272" sldId="260"/>
            <ac:cxnSpMk id="16" creationId="{13AC671C-E66F-43C5-A66A-C477339DD232}"/>
          </ac:cxnSpMkLst>
        </pc:cxnChg>
      </pc:sldChg>
      <pc:sldChg chg="addSp delSp modSp new mod setBg">
        <pc:chgData name="Riccardo Vendramini" userId="9628ad28d8a64465" providerId="LiveId" clId="{564576DA-DE7D-421F-952E-E5347BEE40AC}" dt="2021-04-12T08:33:06.715" v="3546" actId="1076"/>
        <pc:sldMkLst>
          <pc:docMk/>
          <pc:sldMk cId="3182769531" sldId="261"/>
        </pc:sldMkLst>
        <pc:spChg chg="del mod">
          <ac:chgData name="Riccardo Vendramini" userId="9628ad28d8a64465" providerId="LiveId" clId="{564576DA-DE7D-421F-952E-E5347BEE40AC}" dt="2021-04-12T08:18:51.044" v="2749" actId="21"/>
          <ac:spMkLst>
            <pc:docMk/>
            <pc:sldMk cId="3182769531" sldId="261"/>
            <ac:spMk id="2" creationId="{C02FC985-7861-4C9B-98E6-06541379B4EA}"/>
          </ac:spMkLst>
        </pc:spChg>
        <pc:spChg chg="del">
          <ac:chgData name="Riccardo Vendramini" userId="9628ad28d8a64465" providerId="LiveId" clId="{564576DA-DE7D-421F-952E-E5347BEE40AC}" dt="2021-04-12T08:17:57.958" v="2743" actId="931"/>
          <ac:spMkLst>
            <pc:docMk/>
            <pc:sldMk cId="3182769531" sldId="261"/>
            <ac:spMk id="3" creationId="{C031CF8C-E53A-4A37-908B-A31DE77378DF}"/>
          </ac:spMkLst>
        </pc:spChg>
        <pc:spChg chg="add del mod">
          <ac:chgData name="Riccardo Vendramini" userId="9628ad28d8a64465" providerId="LiveId" clId="{564576DA-DE7D-421F-952E-E5347BEE40AC}" dt="2021-04-12T08:18:54.733" v="2750" actId="21"/>
          <ac:spMkLst>
            <pc:docMk/>
            <pc:sldMk cId="3182769531" sldId="261"/>
            <ac:spMk id="7" creationId="{08A4DDEC-C091-4CF5-9B0C-633FAABF9346}"/>
          </ac:spMkLst>
        </pc:spChg>
        <pc:spChg chg="add mod">
          <ac:chgData name="Riccardo Vendramini" userId="9628ad28d8a64465" providerId="LiveId" clId="{564576DA-DE7D-421F-952E-E5347BEE40AC}" dt="2021-04-12T08:24:01.208" v="3286" actId="20577"/>
          <ac:spMkLst>
            <pc:docMk/>
            <pc:sldMk cId="3182769531" sldId="261"/>
            <ac:spMk id="9" creationId="{9052530E-B9F2-4336-B7BB-F8A866CA2E2A}"/>
          </ac:spMkLst>
        </pc:spChg>
        <pc:spChg chg="add mod">
          <ac:chgData name="Riccardo Vendramini" userId="9628ad28d8a64465" providerId="LiveId" clId="{564576DA-DE7D-421F-952E-E5347BEE40AC}" dt="2021-04-12T08:33:06.715" v="3546" actId="1076"/>
          <ac:spMkLst>
            <pc:docMk/>
            <pc:sldMk cId="3182769531" sldId="261"/>
            <ac:spMk id="11" creationId="{D3EDDCB6-83FD-4B36-8FF6-37D7B3849E18}"/>
          </ac:spMkLst>
        </pc:spChg>
        <pc:spChg chg="add">
          <ac:chgData name="Riccardo Vendramini" userId="9628ad28d8a64465" providerId="LiveId" clId="{564576DA-DE7D-421F-952E-E5347BEE40AC}" dt="2021-04-12T08:18:41.292" v="2746" actId="26606"/>
          <ac:spMkLst>
            <pc:docMk/>
            <pc:sldMk cId="3182769531" sldId="261"/>
            <ac:spMk id="12" creationId="{21FBE127-D2A6-4FA3-A6B9-B8FD1DE4BE39}"/>
          </ac:spMkLst>
        </pc:spChg>
        <pc:picChg chg="add mod">
          <ac:chgData name="Riccardo Vendramini" userId="9628ad28d8a64465" providerId="LiveId" clId="{564576DA-DE7D-421F-952E-E5347BEE40AC}" dt="2021-04-12T08:18:57.242" v="2751" actId="14100"/>
          <ac:picMkLst>
            <pc:docMk/>
            <pc:sldMk cId="3182769531" sldId="261"/>
            <ac:picMk id="5" creationId="{7CF1AAA6-3D8C-4075-BB10-C675A2868A1C}"/>
          </ac:picMkLst>
        </pc:picChg>
        <pc:picChg chg="add mod modCrop">
          <ac:chgData name="Riccardo Vendramini" userId="9628ad28d8a64465" providerId="LiveId" clId="{564576DA-DE7D-421F-952E-E5347BEE40AC}" dt="2021-04-12T08:32:57.600" v="3544" actId="1076"/>
          <ac:picMkLst>
            <pc:docMk/>
            <pc:sldMk cId="3182769531" sldId="261"/>
            <ac:picMk id="10" creationId="{BCEC6B97-357D-4B86-8AED-E5A0427286D9}"/>
          </ac:picMkLst>
        </pc:picChg>
        <pc:cxnChg chg="add">
          <ac:chgData name="Riccardo Vendramini" userId="9628ad28d8a64465" providerId="LiveId" clId="{564576DA-DE7D-421F-952E-E5347BEE40AC}" dt="2021-04-12T08:18:41.292" v="2746" actId="26606"/>
          <ac:cxnSpMkLst>
            <pc:docMk/>
            <pc:sldMk cId="3182769531" sldId="261"/>
            <ac:cxnSpMk id="14" creationId="{DDD9C044-4B08-47CC-852C-B22B09675A8C}"/>
          </ac:cxnSpMkLst>
        </pc:cxnChg>
        <pc:cxnChg chg="add">
          <ac:chgData name="Riccardo Vendramini" userId="9628ad28d8a64465" providerId="LiveId" clId="{564576DA-DE7D-421F-952E-E5347BEE40AC}" dt="2021-04-12T08:18:41.292" v="2746" actId="26606"/>
          <ac:cxnSpMkLst>
            <pc:docMk/>
            <pc:sldMk cId="3182769531" sldId="261"/>
            <ac:cxnSpMk id="16" creationId="{5033687E-2F83-4E90-B11A-4B998C15403E}"/>
          </ac:cxnSpMkLst>
        </pc:cxnChg>
        <pc:cxnChg chg="add">
          <ac:chgData name="Riccardo Vendramini" userId="9628ad28d8a64465" providerId="LiveId" clId="{564576DA-DE7D-421F-952E-E5347BEE40AC}" dt="2021-04-12T08:18:41.292" v="2746" actId="26606"/>
          <ac:cxnSpMkLst>
            <pc:docMk/>
            <pc:sldMk cId="3182769531" sldId="261"/>
            <ac:cxnSpMk id="18" creationId="{D292DBC3-1A72-41ED-8432-D0D64FD63148}"/>
          </ac:cxnSpMkLst>
        </pc:cxnChg>
        <pc:cxnChg chg="add">
          <ac:chgData name="Riccardo Vendramini" userId="9628ad28d8a64465" providerId="LiveId" clId="{564576DA-DE7D-421F-952E-E5347BEE40AC}" dt="2021-04-12T08:18:41.292" v="2746" actId="26606"/>
          <ac:cxnSpMkLst>
            <pc:docMk/>
            <pc:sldMk cId="3182769531" sldId="261"/>
            <ac:cxnSpMk id="20" creationId="{99309E4A-5F81-4CAB-B5DB-AB4EB90C7126}"/>
          </ac:cxnSpMkLst>
        </pc:cxnChg>
      </pc:sldChg>
      <pc:sldChg chg="addSp delSp modSp new mod ord setBg">
        <pc:chgData name="Riccardo Vendramini" userId="9628ad28d8a64465" providerId="LiveId" clId="{564576DA-DE7D-421F-952E-E5347BEE40AC}" dt="2021-04-12T10:06:24.391" v="6099" actId="947"/>
        <pc:sldMkLst>
          <pc:docMk/>
          <pc:sldMk cId="4267238114" sldId="262"/>
        </pc:sldMkLst>
        <pc:spChg chg="mod">
          <ac:chgData name="Riccardo Vendramini" userId="9628ad28d8a64465" providerId="LiveId" clId="{564576DA-DE7D-421F-952E-E5347BEE40AC}" dt="2021-04-12T10:06:24.391" v="6099" actId="947"/>
          <ac:spMkLst>
            <pc:docMk/>
            <pc:sldMk cId="4267238114" sldId="262"/>
            <ac:spMk id="2" creationId="{55563734-2DC0-437F-9249-07CB7969C013}"/>
          </ac:spMkLst>
        </pc:spChg>
        <pc:spChg chg="del">
          <ac:chgData name="Riccardo Vendramini" userId="9628ad28d8a64465" providerId="LiveId" clId="{564576DA-DE7D-421F-952E-E5347BEE40AC}" dt="2021-04-12T08:36:33.421" v="3548" actId="931"/>
          <ac:spMkLst>
            <pc:docMk/>
            <pc:sldMk cId="4267238114" sldId="262"/>
            <ac:spMk id="3" creationId="{D8A19D78-6A6B-474D-9EF9-33A8881EAAA0}"/>
          </ac:spMkLst>
        </pc:spChg>
        <pc:spChg chg="add mod">
          <ac:chgData name="Riccardo Vendramini" userId="9628ad28d8a64465" providerId="LiveId" clId="{564576DA-DE7D-421F-952E-E5347BEE40AC}" dt="2021-04-12T08:53:09.852" v="4777" actId="1076"/>
          <ac:spMkLst>
            <pc:docMk/>
            <pc:sldMk cId="4267238114" sldId="262"/>
            <ac:spMk id="8" creationId="{8DA7FBFB-2FB7-48AA-AD59-3EC754D01CE9}"/>
          </ac:spMkLst>
        </pc:spChg>
        <pc:spChg chg="add mod ord">
          <ac:chgData name="Riccardo Vendramini" userId="9628ad28d8a64465" providerId="LiveId" clId="{564576DA-DE7D-421F-952E-E5347BEE40AC}" dt="2021-04-12T08:54:58.400" v="4785" actId="1076"/>
          <ac:spMkLst>
            <pc:docMk/>
            <pc:sldMk cId="4267238114" sldId="262"/>
            <ac:spMk id="9" creationId="{274FF702-4602-4CBD-9282-08DAC3142F04}"/>
          </ac:spMkLst>
        </pc:spChg>
        <pc:spChg chg="add">
          <ac:chgData name="Riccardo Vendramini" userId="9628ad28d8a64465" providerId="LiveId" clId="{564576DA-DE7D-421F-952E-E5347BEE40AC}" dt="2021-04-12T08:36:51.581" v="3551" actId="26606"/>
          <ac:spMkLst>
            <pc:docMk/>
            <pc:sldMk cId="4267238114" sldId="262"/>
            <ac:spMk id="12" creationId="{15F0A9D0-BB35-4CAB-B92D-E061B9D8E3BD}"/>
          </ac:spMkLst>
        </pc:spChg>
        <pc:picChg chg="add del mod ord">
          <ac:chgData name="Riccardo Vendramini" userId="9628ad28d8a64465" providerId="LiveId" clId="{564576DA-DE7D-421F-952E-E5347BEE40AC}" dt="2021-04-12T08:55:01.633" v="4786" actId="14100"/>
          <ac:picMkLst>
            <pc:docMk/>
            <pc:sldMk cId="4267238114" sldId="262"/>
            <ac:picMk id="5" creationId="{A29223AB-3EE6-4C4A-AFE8-6A19282DAAD7}"/>
          </ac:picMkLst>
        </pc:picChg>
        <pc:picChg chg="add mod">
          <ac:chgData name="Riccardo Vendramini" userId="9628ad28d8a64465" providerId="LiveId" clId="{564576DA-DE7D-421F-952E-E5347BEE40AC}" dt="2021-04-12T08:55:03.929" v="4788" actId="14100"/>
          <ac:picMkLst>
            <pc:docMk/>
            <pc:sldMk cId="4267238114" sldId="262"/>
            <ac:picMk id="7" creationId="{F77F1AB9-E8DF-4B75-B7AA-807D73CF2413}"/>
          </ac:picMkLst>
        </pc:picChg>
        <pc:cxnChg chg="add">
          <ac:chgData name="Riccardo Vendramini" userId="9628ad28d8a64465" providerId="LiveId" clId="{564576DA-DE7D-421F-952E-E5347BEE40AC}" dt="2021-04-12T08:36:51.581" v="3551" actId="26606"/>
          <ac:cxnSpMkLst>
            <pc:docMk/>
            <pc:sldMk cId="4267238114" sldId="262"/>
            <ac:cxnSpMk id="14" creationId="{52F5DE35-776B-4C7D-AF2E-514E68BDD2F6}"/>
          </ac:cxnSpMkLst>
        </pc:cxnChg>
        <pc:cxnChg chg="add">
          <ac:chgData name="Riccardo Vendramini" userId="9628ad28d8a64465" providerId="LiveId" clId="{564576DA-DE7D-421F-952E-E5347BEE40AC}" dt="2021-04-12T08:36:51.581" v="3551" actId="26606"/>
          <ac:cxnSpMkLst>
            <pc:docMk/>
            <pc:sldMk cId="4267238114" sldId="262"/>
            <ac:cxnSpMk id="16" creationId="{4A65E4E8-1272-4386-BDFE-0129D7A7E2D4}"/>
          </ac:cxnSpMkLst>
        </pc:cxnChg>
        <pc:cxnChg chg="add">
          <ac:chgData name="Riccardo Vendramini" userId="9628ad28d8a64465" providerId="LiveId" clId="{564576DA-DE7D-421F-952E-E5347BEE40AC}" dt="2021-04-12T08:36:51.581" v="3551" actId="26606"/>
          <ac:cxnSpMkLst>
            <pc:docMk/>
            <pc:sldMk cId="4267238114" sldId="262"/>
            <ac:cxnSpMk id="18" creationId="{A6515F51-DBC6-42B8-9C34-749F69BB6561}"/>
          </ac:cxnSpMkLst>
        </pc:cxnChg>
        <pc:cxnChg chg="add">
          <ac:chgData name="Riccardo Vendramini" userId="9628ad28d8a64465" providerId="LiveId" clId="{564576DA-DE7D-421F-952E-E5347BEE40AC}" dt="2021-04-12T08:36:51.581" v="3551" actId="26606"/>
          <ac:cxnSpMkLst>
            <pc:docMk/>
            <pc:sldMk cId="4267238114" sldId="262"/>
            <ac:cxnSpMk id="20" creationId="{873F5967-4993-405D-A3E6-84DCEFF44C2A}"/>
          </ac:cxnSpMkLst>
        </pc:cxnChg>
        <pc:cxnChg chg="add">
          <ac:chgData name="Riccardo Vendramini" userId="9628ad28d8a64465" providerId="LiveId" clId="{564576DA-DE7D-421F-952E-E5347BEE40AC}" dt="2021-04-12T08:36:51.581" v="3551" actId="26606"/>
          <ac:cxnSpMkLst>
            <pc:docMk/>
            <pc:sldMk cId="4267238114" sldId="262"/>
            <ac:cxnSpMk id="22" creationId="{A3A523CC-BD6C-4A0D-B9DB-1DC2CE1E22F0}"/>
          </ac:cxnSpMkLst>
        </pc:cxnChg>
      </pc:sldChg>
      <pc:sldChg chg="addSp delSp modSp new mod">
        <pc:chgData name="Riccardo Vendramini" userId="9628ad28d8a64465" providerId="LiveId" clId="{564576DA-DE7D-421F-952E-E5347BEE40AC}" dt="2021-04-12T10:06:15.523" v="6098" actId="947"/>
        <pc:sldMkLst>
          <pc:docMk/>
          <pc:sldMk cId="3264189117" sldId="263"/>
        </pc:sldMkLst>
        <pc:spChg chg="mod">
          <ac:chgData name="Riccardo Vendramini" userId="9628ad28d8a64465" providerId="LiveId" clId="{564576DA-DE7D-421F-952E-E5347BEE40AC}" dt="2021-04-12T10:06:15.523" v="6098" actId="947"/>
          <ac:spMkLst>
            <pc:docMk/>
            <pc:sldMk cId="3264189117" sldId="263"/>
            <ac:spMk id="2" creationId="{2A4E0A8F-B8E3-4D65-AA4F-3C641F87C10B}"/>
          </ac:spMkLst>
        </pc:spChg>
        <pc:spChg chg="mod">
          <ac:chgData name="Riccardo Vendramini" userId="9628ad28d8a64465" providerId="LiveId" clId="{564576DA-DE7D-421F-952E-E5347BEE40AC}" dt="2021-04-12T09:02:53.087" v="5455" actId="14100"/>
          <ac:spMkLst>
            <pc:docMk/>
            <pc:sldMk cId="3264189117" sldId="263"/>
            <ac:spMk id="3" creationId="{BAC06D9A-83F3-42D8-836C-A4428CF62254}"/>
          </ac:spMkLst>
        </pc:spChg>
        <pc:picChg chg="add del mod">
          <ac:chgData name="Riccardo Vendramini" userId="9628ad28d8a64465" providerId="LiveId" clId="{564576DA-DE7D-421F-952E-E5347BEE40AC}" dt="2021-04-12T08:58:00.274" v="5074" actId="21"/>
          <ac:picMkLst>
            <pc:docMk/>
            <pc:sldMk cId="3264189117" sldId="263"/>
            <ac:picMk id="5" creationId="{7D4A5BCE-96A8-456F-B062-9E76F63058D1}"/>
          </ac:picMkLst>
        </pc:picChg>
        <pc:picChg chg="add mod">
          <ac:chgData name="Riccardo Vendramini" userId="9628ad28d8a64465" providerId="LiveId" clId="{564576DA-DE7D-421F-952E-E5347BEE40AC}" dt="2021-04-12T09:03:02.501" v="5458" actId="1076"/>
          <ac:picMkLst>
            <pc:docMk/>
            <pc:sldMk cId="3264189117" sldId="263"/>
            <ac:picMk id="7" creationId="{084F390F-CF0C-4820-A3FE-5CAD03F9E0F9}"/>
          </ac:picMkLst>
        </pc:picChg>
      </pc:sldChg>
      <pc:sldChg chg="modSp new mod">
        <pc:chgData name="Riccardo Vendramini" userId="9628ad28d8a64465" providerId="LiveId" clId="{564576DA-DE7D-421F-952E-E5347BEE40AC}" dt="2021-04-12T10:06:07.194" v="6097" actId="947"/>
        <pc:sldMkLst>
          <pc:docMk/>
          <pc:sldMk cId="1481563988" sldId="264"/>
        </pc:sldMkLst>
        <pc:spChg chg="mod">
          <ac:chgData name="Riccardo Vendramini" userId="9628ad28d8a64465" providerId="LiveId" clId="{564576DA-DE7D-421F-952E-E5347BEE40AC}" dt="2021-04-12T10:06:07.194" v="6097" actId="947"/>
          <ac:spMkLst>
            <pc:docMk/>
            <pc:sldMk cId="1481563988" sldId="264"/>
            <ac:spMk id="2" creationId="{9690FCAA-60D6-4017-AF22-8AD724289B45}"/>
          </ac:spMkLst>
        </pc:spChg>
        <pc:spChg chg="mod">
          <ac:chgData name="Riccardo Vendramini" userId="9628ad28d8a64465" providerId="LiveId" clId="{564576DA-DE7D-421F-952E-E5347BEE40AC}" dt="2021-04-12T10:05:56.219" v="6095" actId="1076"/>
          <ac:spMkLst>
            <pc:docMk/>
            <pc:sldMk cId="1481563988" sldId="264"/>
            <ac:spMk id="3" creationId="{038C8478-81ED-42BA-B8D7-CD4AF09D3A41}"/>
          </ac:spMkLst>
        </pc:spChg>
      </pc:sldChg>
      <pc:sldChg chg="addSp delSp modSp new mod setBg">
        <pc:chgData name="Riccardo Vendramini" userId="9628ad28d8a64465" providerId="LiveId" clId="{564576DA-DE7D-421F-952E-E5347BEE40AC}" dt="2021-04-12T10:28:51.263" v="6762" actId="1076"/>
        <pc:sldMkLst>
          <pc:docMk/>
          <pc:sldMk cId="186730277" sldId="265"/>
        </pc:sldMkLst>
        <pc:spChg chg="mod">
          <ac:chgData name="Riccardo Vendramini" userId="9628ad28d8a64465" providerId="LiveId" clId="{564576DA-DE7D-421F-952E-E5347BEE40AC}" dt="2021-04-12T10:28:51.263" v="6762" actId="1076"/>
          <ac:spMkLst>
            <pc:docMk/>
            <pc:sldMk cId="186730277" sldId="265"/>
            <ac:spMk id="2" creationId="{136A96F5-5FAE-44D8-970C-1B0665B8C3E8}"/>
          </ac:spMkLst>
        </pc:spChg>
        <pc:spChg chg="del mod">
          <ac:chgData name="Riccardo Vendramini" userId="9628ad28d8a64465" providerId="LiveId" clId="{564576DA-DE7D-421F-952E-E5347BEE40AC}" dt="2021-04-12T10:18:54.771" v="6715" actId="26606"/>
          <ac:spMkLst>
            <pc:docMk/>
            <pc:sldMk cId="186730277" sldId="265"/>
            <ac:spMk id="3" creationId="{1D521D23-6D07-4119-A7A1-0284C2A46DFF}"/>
          </ac:spMkLst>
        </pc:spChg>
        <pc:spChg chg="add">
          <ac:chgData name="Riccardo Vendramini" userId="9628ad28d8a64465" providerId="LiveId" clId="{564576DA-DE7D-421F-952E-E5347BEE40AC}" dt="2021-04-12T10:18:54.771" v="6715" actId="26606"/>
          <ac:spMkLst>
            <pc:docMk/>
            <pc:sldMk cId="186730277" sldId="265"/>
            <ac:spMk id="9" creationId="{A6CA7A60-8DF8-4B78-BFE3-B372B90AB9F5}"/>
          </ac:spMkLst>
        </pc:spChg>
        <pc:graphicFrameChg chg="add mod">
          <ac:chgData name="Riccardo Vendramini" userId="9628ad28d8a64465" providerId="LiveId" clId="{564576DA-DE7D-421F-952E-E5347BEE40AC}" dt="2021-04-12T10:27:38.651" v="6758" actId="12269"/>
          <ac:graphicFrameMkLst>
            <pc:docMk/>
            <pc:sldMk cId="186730277" sldId="265"/>
            <ac:graphicFrameMk id="5" creationId="{2BF2B7A3-9234-416A-9F41-22CD92F15A36}"/>
          </ac:graphicFrameMkLst>
        </pc:graphicFrameChg>
        <pc:cxnChg chg="add">
          <ac:chgData name="Riccardo Vendramini" userId="9628ad28d8a64465" providerId="LiveId" clId="{564576DA-DE7D-421F-952E-E5347BEE40AC}" dt="2021-04-12T10:18:54.771" v="6715" actId="26606"/>
          <ac:cxnSpMkLst>
            <pc:docMk/>
            <pc:sldMk cId="186730277" sldId="265"/>
            <ac:cxnSpMk id="11" creationId="{4BCE8AF9-FB73-4BD9-BA50-43BF340CB0EC}"/>
          </ac:cxnSpMkLst>
        </pc:cxnChg>
        <pc:cxnChg chg="add">
          <ac:chgData name="Riccardo Vendramini" userId="9628ad28d8a64465" providerId="LiveId" clId="{564576DA-DE7D-421F-952E-E5347BEE40AC}" dt="2021-04-12T10:18:54.771" v="6715" actId="26606"/>
          <ac:cxnSpMkLst>
            <pc:docMk/>
            <pc:sldMk cId="186730277" sldId="265"/>
            <ac:cxnSpMk id="13" creationId="{F1CEFB97-33B1-4F90-A6B8-EAA26EEA1E7E}"/>
          </ac:cxnSpMkLst>
        </pc:cxnChg>
      </pc:sldChg>
      <pc:sldChg chg="addSp delSp modSp new mod setBg">
        <pc:chgData name="Riccardo Vendramini" userId="9628ad28d8a64465" providerId="LiveId" clId="{564576DA-DE7D-421F-952E-E5347BEE40AC}" dt="2021-04-12T10:41:22.484" v="7262" actId="20577"/>
        <pc:sldMkLst>
          <pc:docMk/>
          <pc:sldMk cId="3794900316" sldId="266"/>
        </pc:sldMkLst>
        <pc:spChg chg="add del">
          <ac:chgData name="Riccardo Vendramini" userId="9628ad28d8a64465" providerId="LiveId" clId="{564576DA-DE7D-421F-952E-E5347BEE40AC}" dt="2021-04-12T10:36:02.743" v="6769" actId="26606"/>
          <ac:spMkLst>
            <pc:docMk/>
            <pc:sldMk cId="3794900316" sldId="266"/>
            <ac:spMk id="2" creationId="{6DF8B848-08B9-4E73-8F54-FA5DCAB6112A}"/>
          </ac:spMkLst>
        </pc:spChg>
        <pc:spChg chg="del">
          <ac:chgData name="Riccardo Vendramini" userId="9628ad28d8a64465" providerId="LiveId" clId="{564576DA-DE7D-421F-952E-E5347BEE40AC}" dt="2021-04-12T10:35:03.250" v="6764" actId="931"/>
          <ac:spMkLst>
            <pc:docMk/>
            <pc:sldMk cId="3794900316" sldId="266"/>
            <ac:spMk id="3" creationId="{7D5F01CC-C4FD-4B7D-82BB-26B42F711634}"/>
          </ac:spMkLst>
        </pc:spChg>
        <pc:spChg chg="add mod">
          <ac:chgData name="Riccardo Vendramini" userId="9628ad28d8a64465" providerId="LiveId" clId="{564576DA-DE7D-421F-952E-E5347BEE40AC}" dt="2021-04-12T10:41:22.484" v="7262" actId="20577"/>
          <ac:spMkLst>
            <pc:docMk/>
            <pc:sldMk cId="3794900316" sldId="266"/>
            <ac:spMk id="9" creationId="{76C632E6-DD4C-49FA-98C5-4C03B71C80DD}"/>
          </ac:spMkLst>
        </pc:spChg>
        <pc:spChg chg="add del">
          <ac:chgData name="Riccardo Vendramini" userId="9628ad28d8a64465" providerId="LiveId" clId="{564576DA-DE7D-421F-952E-E5347BEE40AC}" dt="2021-04-12T10:36:02.723" v="6768" actId="26606"/>
          <ac:spMkLst>
            <pc:docMk/>
            <pc:sldMk cId="3794900316" sldId="266"/>
            <ac:spMk id="24" creationId="{2D23EF01-5C9E-4B1E-85FE-E230C5BC9C19}"/>
          </ac:spMkLst>
        </pc:spChg>
        <pc:spChg chg="add">
          <ac:chgData name="Riccardo Vendramini" userId="9628ad28d8a64465" providerId="LiveId" clId="{564576DA-DE7D-421F-952E-E5347BEE40AC}" dt="2021-04-12T10:36:02.743" v="6769" actId="26606"/>
          <ac:spMkLst>
            <pc:docMk/>
            <pc:sldMk cId="3794900316" sldId="266"/>
            <ac:spMk id="40" creationId="{D6309531-94CD-4CF6-AACE-80EC085E0F34}"/>
          </ac:spMkLst>
        </pc:spChg>
        <pc:spChg chg="add">
          <ac:chgData name="Riccardo Vendramini" userId="9628ad28d8a64465" providerId="LiveId" clId="{564576DA-DE7D-421F-952E-E5347BEE40AC}" dt="2021-04-12T10:36:02.743" v="6769" actId="26606"/>
          <ac:spMkLst>
            <pc:docMk/>
            <pc:sldMk cId="3794900316" sldId="266"/>
            <ac:spMk id="41" creationId="{DC829807-7791-462F-8C59-969B0EC71AB9}"/>
          </ac:spMkLst>
        </pc:spChg>
        <pc:spChg chg="add mod">
          <ac:chgData name="Riccardo Vendramini" userId="9628ad28d8a64465" providerId="LiveId" clId="{564576DA-DE7D-421F-952E-E5347BEE40AC}" dt="2021-04-12T10:36:56.564" v="6809" actId="947"/>
          <ac:spMkLst>
            <pc:docMk/>
            <pc:sldMk cId="3794900316" sldId="266"/>
            <ac:spMk id="42" creationId="{6DF8B848-08B9-4E73-8F54-FA5DCAB6112A}"/>
          </ac:spMkLst>
        </pc:spChg>
        <pc:picChg chg="add mod">
          <ac:chgData name="Riccardo Vendramini" userId="9628ad28d8a64465" providerId="LiveId" clId="{564576DA-DE7D-421F-952E-E5347BEE40AC}" dt="2021-04-12T10:36:02.743" v="6769" actId="26606"/>
          <ac:picMkLst>
            <pc:docMk/>
            <pc:sldMk cId="3794900316" sldId="266"/>
            <ac:picMk id="5" creationId="{393F6E04-D76E-4E34-9C4F-8109B0F98065}"/>
          </ac:picMkLst>
        </pc:picChg>
        <pc:cxnChg chg="add del">
          <ac:chgData name="Riccardo Vendramini" userId="9628ad28d8a64465" providerId="LiveId" clId="{564576DA-DE7D-421F-952E-E5347BEE40AC}" dt="2021-04-12T10:36:02.723" v="6768" actId="26606"/>
          <ac:cxnSpMkLst>
            <pc:docMk/>
            <pc:sldMk cId="3794900316" sldId="266"/>
            <ac:cxnSpMk id="10" creationId="{4436E0F2-A64B-471E-93C0-8DFE08CC57C8}"/>
          </ac:cxnSpMkLst>
        </pc:cxnChg>
        <pc:cxnChg chg="add del">
          <ac:chgData name="Riccardo Vendramini" userId="9628ad28d8a64465" providerId="LiveId" clId="{564576DA-DE7D-421F-952E-E5347BEE40AC}" dt="2021-04-12T10:36:02.723" v="6768" actId="26606"/>
          <ac:cxnSpMkLst>
            <pc:docMk/>
            <pc:sldMk cId="3794900316" sldId="266"/>
            <ac:cxnSpMk id="12" creationId="{DC1E3AB1-2A8C-4607-9FAE-D8BDB280FE1A}"/>
          </ac:cxnSpMkLst>
        </pc:cxnChg>
        <pc:cxnChg chg="add del">
          <ac:chgData name="Riccardo Vendramini" userId="9628ad28d8a64465" providerId="LiveId" clId="{564576DA-DE7D-421F-952E-E5347BEE40AC}" dt="2021-04-12T10:36:02.723" v="6768" actId="26606"/>
          <ac:cxnSpMkLst>
            <pc:docMk/>
            <pc:sldMk cId="3794900316" sldId="266"/>
            <ac:cxnSpMk id="14" creationId="{26D66059-832F-40B6-A35F-F56C8F38A1E7}"/>
          </ac:cxnSpMkLst>
        </pc:cxnChg>
        <pc:cxnChg chg="add del">
          <ac:chgData name="Riccardo Vendramini" userId="9628ad28d8a64465" providerId="LiveId" clId="{564576DA-DE7D-421F-952E-E5347BEE40AC}" dt="2021-04-12T10:36:02.723" v="6768" actId="26606"/>
          <ac:cxnSpMkLst>
            <pc:docMk/>
            <pc:sldMk cId="3794900316" sldId="266"/>
            <ac:cxnSpMk id="16" creationId="{A515E2ED-7EA9-448D-83FA-54C3DF9723BD}"/>
          </ac:cxnSpMkLst>
        </pc:cxnChg>
        <pc:cxnChg chg="add del">
          <ac:chgData name="Riccardo Vendramini" userId="9628ad28d8a64465" providerId="LiveId" clId="{564576DA-DE7D-421F-952E-E5347BEE40AC}" dt="2021-04-12T10:36:02.723" v="6768" actId="26606"/>
          <ac:cxnSpMkLst>
            <pc:docMk/>
            <pc:sldMk cId="3794900316" sldId="266"/>
            <ac:cxnSpMk id="18" creationId="{20595356-EABD-4767-AC9D-EA21FF115EC0}"/>
          </ac:cxnSpMkLst>
        </pc:cxnChg>
        <pc:cxnChg chg="add del">
          <ac:chgData name="Riccardo Vendramini" userId="9628ad28d8a64465" providerId="LiveId" clId="{564576DA-DE7D-421F-952E-E5347BEE40AC}" dt="2021-04-12T10:36:02.723" v="6768" actId="26606"/>
          <ac:cxnSpMkLst>
            <pc:docMk/>
            <pc:sldMk cId="3794900316" sldId="266"/>
            <ac:cxnSpMk id="20" creationId="{28CD9F06-9628-469C-B788-A894E3E08281}"/>
          </ac:cxnSpMkLst>
        </pc:cxnChg>
        <pc:cxnChg chg="add del">
          <ac:chgData name="Riccardo Vendramini" userId="9628ad28d8a64465" providerId="LiveId" clId="{564576DA-DE7D-421F-952E-E5347BEE40AC}" dt="2021-04-12T10:36:02.723" v="6768" actId="26606"/>
          <ac:cxnSpMkLst>
            <pc:docMk/>
            <pc:sldMk cId="3794900316" sldId="266"/>
            <ac:cxnSpMk id="22" creationId="{8550A431-0B61-421B-B4B7-24C0CFF0F938}"/>
          </ac:cxnSpMkLst>
        </pc:cxnChg>
        <pc:cxnChg chg="add del">
          <ac:chgData name="Riccardo Vendramini" userId="9628ad28d8a64465" providerId="LiveId" clId="{564576DA-DE7D-421F-952E-E5347BEE40AC}" dt="2021-04-12T10:36:02.723" v="6768" actId="26606"/>
          <ac:cxnSpMkLst>
            <pc:docMk/>
            <pc:sldMk cId="3794900316" sldId="266"/>
            <ac:cxnSpMk id="26" creationId="{4BBA8B30-585D-4596-A896-BF3FD1FB253F}"/>
          </ac:cxnSpMkLst>
        </pc:cxnChg>
        <pc:cxnChg chg="add del">
          <ac:chgData name="Riccardo Vendramini" userId="9628ad28d8a64465" providerId="LiveId" clId="{564576DA-DE7D-421F-952E-E5347BEE40AC}" dt="2021-04-12T10:36:02.723" v="6768" actId="26606"/>
          <ac:cxnSpMkLst>
            <pc:docMk/>
            <pc:sldMk cId="3794900316" sldId="266"/>
            <ac:cxnSpMk id="28" creationId="{EFD94027-0273-4AF2-87C2-49EB6D655031}"/>
          </ac:cxnSpMkLst>
        </pc:cxnChg>
        <pc:cxnChg chg="add del">
          <ac:chgData name="Riccardo Vendramini" userId="9628ad28d8a64465" providerId="LiveId" clId="{564576DA-DE7D-421F-952E-E5347BEE40AC}" dt="2021-04-12T10:36:02.723" v="6768" actId="26606"/>
          <ac:cxnSpMkLst>
            <pc:docMk/>
            <pc:sldMk cId="3794900316" sldId="266"/>
            <ac:cxnSpMk id="30" creationId="{94870472-9E8A-42D0-BDA3-B312F4C72AF6}"/>
          </ac:cxnSpMkLst>
        </pc:cxnChg>
        <pc:cxnChg chg="add del">
          <ac:chgData name="Riccardo Vendramini" userId="9628ad28d8a64465" providerId="LiveId" clId="{564576DA-DE7D-421F-952E-E5347BEE40AC}" dt="2021-04-12T10:36:02.723" v="6768" actId="26606"/>
          <ac:cxnSpMkLst>
            <pc:docMk/>
            <pc:sldMk cId="3794900316" sldId="266"/>
            <ac:cxnSpMk id="32" creationId="{BD280D8D-93BB-4BD4-86DA-25993A4B527F}"/>
          </ac:cxnSpMkLst>
        </pc:cxnChg>
        <pc:cxnChg chg="add del">
          <ac:chgData name="Riccardo Vendramini" userId="9628ad28d8a64465" providerId="LiveId" clId="{564576DA-DE7D-421F-952E-E5347BEE40AC}" dt="2021-04-12T10:36:02.723" v="6768" actId="26606"/>
          <ac:cxnSpMkLst>
            <pc:docMk/>
            <pc:sldMk cId="3794900316" sldId="266"/>
            <ac:cxnSpMk id="34" creationId="{A9FEC981-EB48-4A49-88DF-0A6DB2ECB0D3}"/>
          </ac:cxnSpMkLst>
        </pc:cxnChg>
        <pc:cxnChg chg="add del">
          <ac:chgData name="Riccardo Vendramini" userId="9628ad28d8a64465" providerId="LiveId" clId="{564576DA-DE7D-421F-952E-E5347BEE40AC}" dt="2021-04-12T10:36:02.723" v="6768" actId="26606"/>
          <ac:cxnSpMkLst>
            <pc:docMk/>
            <pc:sldMk cId="3794900316" sldId="266"/>
            <ac:cxnSpMk id="36" creationId="{FB91E5C6-85F3-4BA6-9D1E-794A781F62DB}"/>
          </ac:cxnSpMkLst>
        </pc:cxnChg>
        <pc:cxnChg chg="add del">
          <ac:chgData name="Riccardo Vendramini" userId="9628ad28d8a64465" providerId="LiveId" clId="{564576DA-DE7D-421F-952E-E5347BEE40AC}" dt="2021-04-12T10:36:02.723" v="6768" actId="26606"/>
          <ac:cxnSpMkLst>
            <pc:docMk/>
            <pc:sldMk cId="3794900316" sldId="266"/>
            <ac:cxnSpMk id="38" creationId="{1DBFF75F-844B-447A-A83D-D0B0D85175D2}"/>
          </ac:cxnSpMkLst>
        </pc:cxnChg>
        <pc:cxnChg chg="add">
          <ac:chgData name="Riccardo Vendramini" userId="9628ad28d8a64465" providerId="LiveId" clId="{564576DA-DE7D-421F-952E-E5347BEE40AC}" dt="2021-04-12T10:36:02.743" v="6769" actId="26606"/>
          <ac:cxnSpMkLst>
            <pc:docMk/>
            <pc:sldMk cId="3794900316" sldId="266"/>
            <ac:cxnSpMk id="43" creationId="{F75BF611-D2A5-4454-8C47-95B0BC422843}"/>
          </ac:cxnSpMkLst>
        </pc:cxnChg>
        <pc:cxnChg chg="add">
          <ac:chgData name="Riccardo Vendramini" userId="9628ad28d8a64465" providerId="LiveId" clId="{564576DA-DE7D-421F-952E-E5347BEE40AC}" dt="2021-04-12T10:36:02.743" v="6769" actId="26606"/>
          <ac:cxnSpMkLst>
            <pc:docMk/>
            <pc:sldMk cId="3794900316" sldId="266"/>
            <ac:cxnSpMk id="44" creationId="{DC2312DA-BDBD-40EE-84AB-53293C1CDE04}"/>
          </ac:cxnSpMkLst>
        </pc:cxnChg>
      </pc:sldChg>
      <pc:sldMasterChg chg="del delSldLayout">
        <pc:chgData name="Riccardo Vendramini" userId="9628ad28d8a64465" providerId="LiveId" clId="{564576DA-DE7D-421F-952E-E5347BEE40AC}" dt="2021-04-12T06:32:29.235" v="2" actId="26606"/>
        <pc:sldMasterMkLst>
          <pc:docMk/>
          <pc:sldMasterMk cId="597972347" sldId="2147483660"/>
        </pc:sldMasterMkLst>
        <pc:sldLayoutChg chg="del">
          <pc:chgData name="Riccardo Vendramini" userId="9628ad28d8a64465" providerId="LiveId" clId="{564576DA-DE7D-421F-952E-E5347BEE40AC}" dt="2021-04-12T06:32:29.235" v="2" actId="26606"/>
          <pc:sldLayoutMkLst>
            <pc:docMk/>
            <pc:sldMasterMk cId="597972347" sldId="2147483660"/>
            <pc:sldLayoutMk cId="1807254407" sldId="2147483661"/>
          </pc:sldLayoutMkLst>
        </pc:sldLayoutChg>
        <pc:sldLayoutChg chg="del">
          <pc:chgData name="Riccardo Vendramini" userId="9628ad28d8a64465" providerId="LiveId" clId="{564576DA-DE7D-421F-952E-E5347BEE40AC}" dt="2021-04-12T06:32:29.235" v="2" actId="26606"/>
          <pc:sldLayoutMkLst>
            <pc:docMk/>
            <pc:sldMasterMk cId="597972347" sldId="2147483660"/>
            <pc:sldLayoutMk cId="2947922520" sldId="2147483662"/>
          </pc:sldLayoutMkLst>
        </pc:sldLayoutChg>
        <pc:sldLayoutChg chg="del">
          <pc:chgData name="Riccardo Vendramini" userId="9628ad28d8a64465" providerId="LiveId" clId="{564576DA-DE7D-421F-952E-E5347BEE40AC}" dt="2021-04-12T06:32:29.235" v="2" actId="26606"/>
          <pc:sldLayoutMkLst>
            <pc:docMk/>
            <pc:sldMasterMk cId="597972347" sldId="2147483660"/>
            <pc:sldLayoutMk cId="976131121" sldId="2147483663"/>
          </pc:sldLayoutMkLst>
        </pc:sldLayoutChg>
        <pc:sldLayoutChg chg="del">
          <pc:chgData name="Riccardo Vendramini" userId="9628ad28d8a64465" providerId="LiveId" clId="{564576DA-DE7D-421F-952E-E5347BEE40AC}" dt="2021-04-12T06:32:29.235" v="2" actId="26606"/>
          <pc:sldLayoutMkLst>
            <pc:docMk/>
            <pc:sldMasterMk cId="597972347" sldId="2147483660"/>
            <pc:sldLayoutMk cId="3708321490" sldId="2147483664"/>
          </pc:sldLayoutMkLst>
        </pc:sldLayoutChg>
        <pc:sldLayoutChg chg="del">
          <pc:chgData name="Riccardo Vendramini" userId="9628ad28d8a64465" providerId="LiveId" clId="{564576DA-DE7D-421F-952E-E5347BEE40AC}" dt="2021-04-12T06:32:29.235" v="2" actId="26606"/>
          <pc:sldLayoutMkLst>
            <pc:docMk/>
            <pc:sldMasterMk cId="597972347" sldId="2147483660"/>
            <pc:sldLayoutMk cId="930414774" sldId="2147483665"/>
          </pc:sldLayoutMkLst>
        </pc:sldLayoutChg>
        <pc:sldLayoutChg chg="del">
          <pc:chgData name="Riccardo Vendramini" userId="9628ad28d8a64465" providerId="LiveId" clId="{564576DA-DE7D-421F-952E-E5347BEE40AC}" dt="2021-04-12T06:32:29.235" v="2" actId="26606"/>
          <pc:sldLayoutMkLst>
            <pc:docMk/>
            <pc:sldMasterMk cId="597972347" sldId="2147483660"/>
            <pc:sldLayoutMk cId="521242487" sldId="2147483666"/>
          </pc:sldLayoutMkLst>
        </pc:sldLayoutChg>
        <pc:sldLayoutChg chg="del">
          <pc:chgData name="Riccardo Vendramini" userId="9628ad28d8a64465" providerId="LiveId" clId="{564576DA-DE7D-421F-952E-E5347BEE40AC}" dt="2021-04-12T06:32:29.235" v="2" actId="26606"/>
          <pc:sldLayoutMkLst>
            <pc:docMk/>
            <pc:sldMasterMk cId="597972347" sldId="2147483660"/>
            <pc:sldLayoutMk cId="359697521" sldId="2147483667"/>
          </pc:sldLayoutMkLst>
        </pc:sldLayoutChg>
        <pc:sldLayoutChg chg="del">
          <pc:chgData name="Riccardo Vendramini" userId="9628ad28d8a64465" providerId="LiveId" clId="{564576DA-DE7D-421F-952E-E5347BEE40AC}" dt="2021-04-12T06:32:29.235" v="2" actId="26606"/>
          <pc:sldLayoutMkLst>
            <pc:docMk/>
            <pc:sldMasterMk cId="597972347" sldId="2147483660"/>
            <pc:sldLayoutMk cId="177796474" sldId="2147483668"/>
          </pc:sldLayoutMkLst>
        </pc:sldLayoutChg>
        <pc:sldLayoutChg chg="del">
          <pc:chgData name="Riccardo Vendramini" userId="9628ad28d8a64465" providerId="LiveId" clId="{564576DA-DE7D-421F-952E-E5347BEE40AC}" dt="2021-04-12T06:32:29.235" v="2" actId="26606"/>
          <pc:sldLayoutMkLst>
            <pc:docMk/>
            <pc:sldMasterMk cId="597972347" sldId="2147483660"/>
            <pc:sldLayoutMk cId="2099878144" sldId="2147483669"/>
          </pc:sldLayoutMkLst>
        </pc:sldLayoutChg>
        <pc:sldLayoutChg chg="del">
          <pc:chgData name="Riccardo Vendramini" userId="9628ad28d8a64465" providerId="LiveId" clId="{564576DA-DE7D-421F-952E-E5347BEE40AC}" dt="2021-04-12T06:32:29.235" v="2" actId="26606"/>
          <pc:sldLayoutMkLst>
            <pc:docMk/>
            <pc:sldMasterMk cId="597972347" sldId="2147483660"/>
            <pc:sldLayoutMk cId="4290181094" sldId="2147483670"/>
          </pc:sldLayoutMkLst>
        </pc:sldLayoutChg>
        <pc:sldLayoutChg chg="del">
          <pc:chgData name="Riccardo Vendramini" userId="9628ad28d8a64465" providerId="LiveId" clId="{564576DA-DE7D-421F-952E-E5347BEE40AC}" dt="2021-04-12T06:32:29.235" v="2" actId="26606"/>
          <pc:sldLayoutMkLst>
            <pc:docMk/>
            <pc:sldMasterMk cId="597972347" sldId="2147483660"/>
            <pc:sldLayoutMk cId="2658144181" sldId="2147483671"/>
          </pc:sldLayoutMkLst>
        </pc:sldLayoutChg>
        <pc:sldLayoutChg chg="del">
          <pc:chgData name="Riccardo Vendramini" userId="9628ad28d8a64465" providerId="LiveId" clId="{564576DA-DE7D-421F-952E-E5347BEE40AC}" dt="2021-04-12T06:32:29.235" v="2" actId="26606"/>
          <pc:sldLayoutMkLst>
            <pc:docMk/>
            <pc:sldMasterMk cId="597972347" sldId="2147483660"/>
            <pc:sldLayoutMk cId="2947696306" sldId="2147483672"/>
          </pc:sldLayoutMkLst>
        </pc:sldLayoutChg>
        <pc:sldLayoutChg chg="del">
          <pc:chgData name="Riccardo Vendramini" userId="9628ad28d8a64465" providerId="LiveId" clId="{564576DA-DE7D-421F-952E-E5347BEE40AC}" dt="2021-04-12T06:32:29.235" v="2" actId="26606"/>
          <pc:sldLayoutMkLst>
            <pc:docMk/>
            <pc:sldMasterMk cId="597972347" sldId="2147483660"/>
            <pc:sldLayoutMk cId="2265115482" sldId="2147483673"/>
          </pc:sldLayoutMkLst>
        </pc:sldLayoutChg>
        <pc:sldLayoutChg chg="del">
          <pc:chgData name="Riccardo Vendramini" userId="9628ad28d8a64465" providerId="LiveId" clId="{564576DA-DE7D-421F-952E-E5347BEE40AC}" dt="2021-04-12T06:32:29.235" v="2" actId="26606"/>
          <pc:sldLayoutMkLst>
            <pc:docMk/>
            <pc:sldMasterMk cId="597972347" sldId="2147483660"/>
            <pc:sldLayoutMk cId="311244029" sldId="2147483674"/>
          </pc:sldLayoutMkLst>
        </pc:sldLayoutChg>
        <pc:sldLayoutChg chg="del">
          <pc:chgData name="Riccardo Vendramini" userId="9628ad28d8a64465" providerId="LiveId" clId="{564576DA-DE7D-421F-952E-E5347BEE40AC}" dt="2021-04-12T06:32:29.235" v="2" actId="26606"/>
          <pc:sldLayoutMkLst>
            <pc:docMk/>
            <pc:sldMasterMk cId="597972347" sldId="2147483660"/>
            <pc:sldLayoutMk cId="4108902606" sldId="2147483675"/>
          </pc:sldLayoutMkLst>
        </pc:sldLayoutChg>
        <pc:sldLayoutChg chg="del">
          <pc:chgData name="Riccardo Vendramini" userId="9628ad28d8a64465" providerId="LiveId" clId="{564576DA-DE7D-421F-952E-E5347BEE40AC}" dt="2021-04-12T06:32:29.235" v="2" actId="26606"/>
          <pc:sldLayoutMkLst>
            <pc:docMk/>
            <pc:sldMasterMk cId="597972347" sldId="2147483660"/>
            <pc:sldLayoutMk cId="3088225167" sldId="2147483676"/>
          </pc:sldLayoutMkLst>
        </pc:sldLayoutChg>
      </pc:sldMasterChg>
      <pc:sldMasterChg chg="add del addSldLayout delSldLayout">
        <pc:chgData name="Riccardo Vendramini" userId="9628ad28d8a64465" providerId="LiveId" clId="{564576DA-DE7D-421F-952E-E5347BEE40AC}" dt="2021-04-12T06:39:35.936" v="44" actId="26606"/>
        <pc:sldMasterMkLst>
          <pc:docMk/>
          <pc:sldMasterMk cId="4178487661" sldId="2147483685"/>
        </pc:sldMasterMkLst>
        <pc:sldLayoutChg chg="add del">
          <pc:chgData name="Riccardo Vendramini" userId="9628ad28d8a64465" providerId="LiveId" clId="{564576DA-DE7D-421F-952E-E5347BEE40AC}" dt="2021-04-12T06:39:35.936" v="44" actId="26606"/>
          <pc:sldLayoutMkLst>
            <pc:docMk/>
            <pc:sldMasterMk cId="4178487661" sldId="2147483685"/>
            <pc:sldLayoutMk cId="1254224029" sldId="2147483677"/>
          </pc:sldLayoutMkLst>
        </pc:sldLayoutChg>
        <pc:sldLayoutChg chg="add del">
          <pc:chgData name="Riccardo Vendramini" userId="9628ad28d8a64465" providerId="LiveId" clId="{564576DA-DE7D-421F-952E-E5347BEE40AC}" dt="2021-04-12T06:39:35.936" v="44" actId="26606"/>
          <pc:sldLayoutMkLst>
            <pc:docMk/>
            <pc:sldMasterMk cId="4178487661" sldId="2147483685"/>
            <pc:sldLayoutMk cId="2401911291" sldId="2147483678"/>
          </pc:sldLayoutMkLst>
        </pc:sldLayoutChg>
        <pc:sldLayoutChg chg="add del">
          <pc:chgData name="Riccardo Vendramini" userId="9628ad28d8a64465" providerId="LiveId" clId="{564576DA-DE7D-421F-952E-E5347BEE40AC}" dt="2021-04-12T06:39:35.936" v="44" actId="26606"/>
          <pc:sldLayoutMkLst>
            <pc:docMk/>
            <pc:sldMasterMk cId="4178487661" sldId="2147483685"/>
            <pc:sldLayoutMk cId="661913262" sldId="2147483679"/>
          </pc:sldLayoutMkLst>
        </pc:sldLayoutChg>
        <pc:sldLayoutChg chg="add del">
          <pc:chgData name="Riccardo Vendramini" userId="9628ad28d8a64465" providerId="LiveId" clId="{564576DA-DE7D-421F-952E-E5347BEE40AC}" dt="2021-04-12T06:39:35.936" v="44" actId="26606"/>
          <pc:sldLayoutMkLst>
            <pc:docMk/>
            <pc:sldMasterMk cId="4178487661" sldId="2147483685"/>
            <pc:sldLayoutMk cId="3965640650" sldId="2147483680"/>
          </pc:sldLayoutMkLst>
        </pc:sldLayoutChg>
        <pc:sldLayoutChg chg="add del">
          <pc:chgData name="Riccardo Vendramini" userId="9628ad28d8a64465" providerId="LiveId" clId="{564576DA-DE7D-421F-952E-E5347BEE40AC}" dt="2021-04-12T06:39:35.936" v="44" actId="26606"/>
          <pc:sldLayoutMkLst>
            <pc:docMk/>
            <pc:sldMasterMk cId="4178487661" sldId="2147483685"/>
            <pc:sldLayoutMk cId="2037022296" sldId="2147483681"/>
          </pc:sldLayoutMkLst>
        </pc:sldLayoutChg>
        <pc:sldLayoutChg chg="add del">
          <pc:chgData name="Riccardo Vendramini" userId="9628ad28d8a64465" providerId="LiveId" clId="{564576DA-DE7D-421F-952E-E5347BEE40AC}" dt="2021-04-12T06:39:35.936" v="44" actId="26606"/>
          <pc:sldLayoutMkLst>
            <pc:docMk/>
            <pc:sldMasterMk cId="4178487661" sldId="2147483685"/>
            <pc:sldLayoutMk cId="3061251086" sldId="2147483682"/>
          </pc:sldLayoutMkLst>
        </pc:sldLayoutChg>
        <pc:sldLayoutChg chg="add del">
          <pc:chgData name="Riccardo Vendramini" userId="9628ad28d8a64465" providerId="LiveId" clId="{564576DA-DE7D-421F-952E-E5347BEE40AC}" dt="2021-04-12T06:39:35.936" v="44" actId="26606"/>
          <pc:sldLayoutMkLst>
            <pc:docMk/>
            <pc:sldMasterMk cId="4178487661" sldId="2147483685"/>
            <pc:sldLayoutMk cId="1090108787" sldId="2147483683"/>
          </pc:sldLayoutMkLst>
        </pc:sldLayoutChg>
        <pc:sldLayoutChg chg="add del">
          <pc:chgData name="Riccardo Vendramini" userId="9628ad28d8a64465" providerId="LiveId" clId="{564576DA-DE7D-421F-952E-E5347BEE40AC}" dt="2021-04-12T06:39:35.936" v="44" actId="26606"/>
          <pc:sldLayoutMkLst>
            <pc:docMk/>
            <pc:sldMasterMk cId="4178487661" sldId="2147483685"/>
            <pc:sldLayoutMk cId="2401195152" sldId="2147483684"/>
          </pc:sldLayoutMkLst>
        </pc:sldLayoutChg>
        <pc:sldLayoutChg chg="add del replId">
          <pc:chgData name="Riccardo Vendramini" userId="9628ad28d8a64465" providerId="LiveId" clId="{564576DA-DE7D-421F-952E-E5347BEE40AC}" dt="2021-04-12T06:39:35.936" v="44" actId="26606"/>
          <pc:sldLayoutMkLst>
            <pc:docMk/>
            <pc:sldMasterMk cId="4178487661" sldId="2147483685"/>
            <pc:sldLayoutMk cId="1062200848" sldId="2147483686"/>
          </pc:sldLayoutMkLst>
        </pc:sldLayoutChg>
        <pc:sldLayoutChg chg="add del replId">
          <pc:chgData name="Riccardo Vendramini" userId="9628ad28d8a64465" providerId="LiveId" clId="{564576DA-DE7D-421F-952E-E5347BEE40AC}" dt="2021-04-12T06:39:35.936" v="44" actId="26606"/>
          <pc:sldLayoutMkLst>
            <pc:docMk/>
            <pc:sldMasterMk cId="4178487661" sldId="2147483685"/>
            <pc:sldLayoutMk cId="3253468946" sldId="2147483687"/>
          </pc:sldLayoutMkLst>
        </pc:sldLayoutChg>
        <pc:sldLayoutChg chg="add del replId">
          <pc:chgData name="Riccardo Vendramini" userId="9628ad28d8a64465" providerId="LiveId" clId="{564576DA-DE7D-421F-952E-E5347BEE40AC}" dt="2021-04-12T06:39:35.936" v="44" actId="26606"/>
          <pc:sldLayoutMkLst>
            <pc:docMk/>
            <pc:sldMasterMk cId="4178487661" sldId="2147483685"/>
            <pc:sldLayoutMk cId="1509643048" sldId="2147483688"/>
          </pc:sldLayoutMkLst>
        </pc:sldLayoutChg>
      </pc:sldMasterChg>
      <pc:sldMasterChg chg="add addSldLayout">
        <pc:chgData name="Riccardo Vendramini" userId="9628ad28d8a64465" providerId="LiveId" clId="{564576DA-DE7D-421F-952E-E5347BEE40AC}" dt="2021-04-12T06:39:35.936" v="44" actId="26606"/>
        <pc:sldMasterMkLst>
          <pc:docMk/>
          <pc:sldMasterMk cId="505330166" sldId="2147483774"/>
        </pc:sldMasterMkLst>
        <pc:sldLayoutChg chg="add">
          <pc:chgData name="Riccardo Vendramini" userId="9628ad28d8a64465" providerId="LiveId" clId="{564576DA-DE7D-421F-952E-E5347BEE40AC}" dt="2021-04-12T06:39:35.936" v="44" actId="26606"/>
          <pc:sldLayoutMkLst>
            <pc:docMk/>
            <pc:sldMasterMk cId="505330166" sldId="2147483774"/>
            <pc:sldLayoutMk cId="3885010775" sldId="2147483763"/>
          </pc:sldLayoutMkLst>
        </pc:sldLayoutChg>
        <pc:sldLayoutChg chg="add">
          <pc:chgData name="Riccardo Vendramini" userId="9628ad28d8a64465" providerId="LiveId" clId="{564576DA-DE7D-421F-952E-E5347BEE40AC}" dt="2021-04-12T06:39:35.936" v="44" actId="26606"/>
          <pc:sldLayoutMkLst>
            <pc:docMk/>
            <pc:sldMasterMk cId="505330166" sldId="2147483774"/>
            <pc:sldLayoutMk cId="2818557251" sldId="2147483764"/>
          </pc:sldLayoutMkLst>
        </pc:sldLayoutChg>
        <pc:sldLayoutChg chg="add">
          <pc:chgData name="Riccardo Vendramini" userId="9628ad28d8a64465" providerId="LiveId" clId="{564576DA-DE7D-421F-952E-E5347BEE40AC}" dt="2021-04-12T06:39:35.936" v="44" actId="26606"/>
          <pc:sldLayoutMkLst>
            <pc:docMk/>
            <pc:sldMasterMk cId="505330166" sldId="2147483774"/>
            <pc:sldLayoutMk cId="2488741048" sldId="2147483765"/>
          </pc:sldLayoutMkLst>
        </pc:sldLayoutChg>
        <pc:sldLayoutChg chg="add">
          <pc:chgData name="Riccardo Vendramini" userId="9628ad28d8a64465" providerId="LiveId" clId="{564576DA-DE7D-421F-952E-E5347BEE40AC}" dt="2021-04-12T06:39:35.936" v="44" actId="26606"/>
          <pc:sldLayoutMkLst>
            <pc:docMk/>
            <pc:sldMasterMk cId="505330166" sldId="2147483774"/>
            <pc:sldLayoutMk cId="3191184036" sldId="2147483766"/>
          </pc:sldLayoutMkLst>
        </pc:sldLayoutChg>
        <pc:sldLayoutChg chg="add">
          <pc:chgData name="Riccardo Vendramini" userId="9628ad28d8a64465" providerId="LiveId" clId="{564576DA-DE7D-421F-952E-E5347BEE40AC}" dt="2021-04-12T06:39:35.936" v="44" actId="26606"/>
          <pc:sldLayoutMkLst>
            <pc:docMk/>
            <pc:sldMasterMk cId="505330166" sldId="2147483774"/>
            <pc:sldLayoutMk cId="1932187397" sldId="2147483767"/>
          </pc:sldLayoutMkLst>
        </pc:sldLayoutChg>
        <pc:sldLayoutChg chg="add">
          <pc:chgData name="Riccardo Vendramini" userId="9628ad28d8a64465" providerId="LiveId" clId="{564576DA-DE7D-421F-952E-E5347BEE40AC}" dt="2021-04-12T06:39:35.936" v="44" actId="26606"/>
          <pc:sldLayoutMkLst>
            <pc:docMk/>
            <pc:sldMasterMk cId="505330166" sldId="2147483774"/>
            <pc:sldLayoutMk cId="402184084" sldId="2147483768"/>
          </pc:sldLayoutMkLst>
        </pc:sldLayoutChg>
        <pc:sldLayoutChg chg="add">
          <pc:chgData name="Riccardo Vendramini" userId="9628ad28d8a64465" providerId="LiveId" clId="{564576DA-DE7D-421F-952E-E5347BEE40AC}" dt="2021-04-12T06:39:35.936" v="44" actId="26606"/>
          <pc:sldLayoutMkLst>
            <pc:docMk/>
            <pc:sldMasterMk cId="505330166" sldId="2147483774"/>
            <pc:sldLayoutMk cId="1912363666" sldId="2147483769"/>
          </pc:sldLayoutMkLst>
        </pc:sldLayoutChg>
        <pc:sldLayoutChg chg="add">
          <pc:chgData name="Riccardo Vendramini" userId="9628ad28d8a64465" providerId="LiveId" clId="{564576DA-DE7D-421F-952E-E5347BEE40AC}" dt="2021-04-12T06:39:35.936" v="44" actId="26606"/>
          <pc:sldLayoutMkLst>
            <pc:docMk/>
            <pc:sldMasterMk cId="505330166" sldId="2147483774"/>
            <pc:sldLayoutMk cId="1107352356" sldId="2147483770"/>
          </pc:sldLayoutMkLst>
        </pc:sldLayoutChg>
        <pc:sldLayoutChg chg="add">
          <pc:chgData name="Riccardo Vendramini" userId="9628ad28d8a64465" providerId="LiveId" clId="{564576DA-DE7D-421F-952E-E5347BEE40AC}" dt="2021-04-12T06:39:35.936" v="44" actId="26606"/>
          <pc:sldLayoutMkLst>
            <pc:docMk/>
            <pc:sldMasterMk cId="505330166" sldId="2147483774"/>
            <pc:sldLayoutMk cId="4236315165" sldId="2147483771"/>
          </pc:sldLayoutMkLst>
        </pc:sldLayoutChg>
        <pc:sldLayoutChg chg="add">
          <pc:chgData name="Riccardo Vendramini" userId="9628ad28d8a64465" providerId="LiveId" clId="{564576DA-DE7D-421F-952E-E5347BEE40AC}" dt="2021-04-12T06:39:35.936" v="44" actId="26606"/>
          <pc:sldLayoutMkLst>
            <pc:docMk/>
            <pc:sldMasterMk cId="505330166" sldId="2147483774"/>
            <pc:sldLayoutMk cId="2449448147" sldId="2147483772"/>
          </pc:sldLayoutMkLst>
        </pc:sldLayoutChg>
        <pc:sldLayoutChg chg="add">
          <pc:chgData name="Riccardo Vendramini" userId="9628ad28d8a64465" providerId="LiveId" clId="{564576DA-DE7D-421F-952E-E5347BEE40AC}" dt="2021-04-12T06:39:35.936" v="44" actId="26606"/>
          <pc:sldLayoutMkLst>
            <pc:docMk/>
            <pc:sldMasterMk cId="505330166" sldId="2147483774"/>
            <pc:sldLayoutMk cId="571143008" sldId="2147483773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1FFE13-A508-4653-B36E-ABC4A1FC632B}" type="doc">
      <dgm:prSet loTypeId="urn:microsoft.com/office/officeart/2005/8/layout/vList3" loCatId="list" qsTypeId="urn:microsoft.com/office/officeart/2005/8/quickstyle/3d1" qsCatId="3D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FF8B0FC0-4BF5-44A9-89DD-0CCE69FEE1F1}">
      <dgm:prSet/>
      <dgm:spPr/>
      <dgm:t>
        <a:bodyPr/>
        <a:lstStyle/>
        <a:p>
          <a:r>
            <a:rPr lang="it-IT" dirty="0"/>
            <a:t>La bioarchitettura è un movimento nato in Italia, più precisamente a Bolzano intorno al 1987 da Markus Tauber anche se l’idea risale agli anni ‘70, sorto per contrastare il modello attuale di edilizia che ha effetti dannosi nell’ambiente.</a:t>
          </a:r>
          <a:endParaRPr lang="en-US" dirty="0"/>
        </a:p>
      </dgm:t>
    </dgm:pt>
    <dgm:pt modelId="{FAA11D36-319C-4EAC-8A66-EF0C8F445FF2}" type="parTrans" cxnId="{F5983A9D-30D0-4367-BA43-4C1A24C62900}">
      <dgm:prSet/>
      <dgm:spPr/>
      <dgm:t>
        <a:bodyPr/>
        <a:lstStyle/>
        <a:p>
          <a:endParaRPr lang="en-US"/>
        </a:p>
      </dgm:t>
    </dgm:pt>
    <dgm:pt modelId="{17F1AD9F-E5BB-454A-B0D9-54A3C60728F4}" type="sibTrans" cxnId="{F5983A9D-30D0-4367-BA43-4C1A24C62900}">
      <dgm:prSet/>
      <dgm:spPr/>
      <dgm:t>
        <a:bodyPr/>
        <a:lstStyle/>
        <a:p>
          <a:endParaRPr lang="en-US"/>
        </a:p>
      </dgm:t>
    </dgm:pt>
    <dgm:pt modelId="{B5A2B786-757A-4B18-8432-3588B9D47216}">
      <dgm:prSet/>
      <dgm:spPr/>
      <dgm:t>
        <a:bodyPr/>
        <a:lstStyle/>
        <a:p>
          <a:r>
            <a:rPr lang="it-IT" dirty="0"/>
            <a:t>Il principio fondante è il perfetto equilibrio tra gli esseri umani, le strutture abitative e non solo, e l’ambiente. </a:t>
          </a:r>
          <a:endParaRPr lang="en-US" dirty="0"/>
        </a:p>
      </dgm:t>
    </dgm:pt>
    <dgm:pt modelId="{F4767894-B18D-4806-AFA9-4B744F631A91}" type="parTrans" cxnId="{B8EABDD1-B4F5-4B52-B27F-20392738E02F}">
      <dgm:prSet/>
      <dgm:spPr/>
      <dgm:t>
        <a:bodyPr/>
        <a:lstStyle/>
        <a:p>
          <a:endParaRPr lang="en-US"/>
        </a:p>
      </dgm:t>
    </dgm:pt>
    <dgm:pt modelId="{EDBA82F1-402B-42A3-B7DD-8913C1C2C189}" type="sibTrans" cxnId="{B8EABDD1-B4F5-4B52-B27F-20392738E02F}">
      <dgm:prSet/>
      <dgm:spPr/>
      <dgm:t>
        <a:bodyPr/>
        <a:lstStyle/>
        <a:p>
          <a:endParaRPr lang="en-US"/>
        </a:p>
      </dgm:t>
    </dgm:pt>
    <dgm:pt modelId="{C645E2CA-2339-4D28-B08A-2D1912425EA1}" type="pres">
      <dgm:prSet presAssocID="{241FFE13-A508-4653-B36E-ABC4A1FC632B}" presName="linearFlow" presStyleCnt="0">
        <dgm:presLayoutVars>
          <dgm:dir/>
          <dgm:resizeHandles val="exact"/>
        </dgm:presLayoutVars>
      </dgm:prSet>
      <dgm:spPr/>
    </dgm:pt>
    <dgm:pt modelId="{3578BAC9-8BD7-4A32-B4B4-4B0A7B709735}" type="pres">
      <dgm:prSet presAssocID="{FF8B0FC0-4BF5-44A9-89DD-0CCE69FEE1F1}" presName="composite" presStyleCnt="0"/>
      <dgm:spPr/>
    </dgm:pt>
    <dgm:pt modelId="{9959822B-AF24-454C-B6A4-D8CE9A76FFEE}" type="pres">
      <dgm:prSet presAssocID="{FF8B0FC0-4BF5-44A9-89DD-0CCE69FEE1F1}" presName="imgShp" presStyleLbl="fgImgPlace1" presStyleIdx="0" presStyleCnt="2" custScaleX="120945" custScaleY="115582" custLinFactNeighborX="4761" custLinFactNeighborY="-190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FB993D4-2986-4368-9D6D-73F056CF1AE2}" type="pres">
      <dgm:prSet presAssocID="{FF8B0FC0-4BF5-44A9-89DD-0CCE69FEE1F1}" presName="txShp" presStyleLbl="node1" presStyleIdx="0" presStyleCnt="2">
        <dgm:presLayoutVars>
          <dgm:bulletEnabled val="1"/>
        </dgm:presLayoutVars>
      </dgm:prSet>
      <dgm:spPr/>
    </dgm:pt>
    <dgm:pt modelId="{D007D390-AD77-40A6-9BAA-7F844F803650}" type="pres">
      <dgm:prSet presAssocID="{17F1AD9F-E5BB-454A-B0D9-54A3C60728F4}" presName="spacing" presStyleCnt="0"/>
      <dgm:spPr/>
    </dgm:pt>
    <dgm:pt modelId="{49A617E1-1029-4313-9B00-6C613E7EDC71}" type="pres">
      <dgm:prSet presAssocID="{B5A2B786-757A-4B18-8432-3588B9D47216}" presName="composite" presStyleCnt="0"/>
      <dgm:spPr/>
    </dgm:pt>
    <dgm:pt modelId="{BF6731D6-C82A-4B6F-A042-9B3C1E47A185}" type="pres">
      <dgm:prSet presAssocID="{B5A2B786-757A-4B18-8432-3588B9D47216}" presName="imgShp" presStyleLbl="fgImgPlace1" presStyleIdx="1" presStyleCnt="2" custLinFactNeighborX="-13161" custLinFactNeighborY="137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A7313BF1-2407-4EFA-A593-8C095E6B921E}" type="pres">
      <dgm:prSet presAssocID="{B5A2B786-757A-4B18-8432-3588B9D47216}" presName="txShp" presStyleLbl="node1" presStyleIdx="1" presStyleCnt="2">
        <dgm:presLayoutVars>
          <dgm:bulletEnabled val="1"/>
        </dgm:presLayoutVars>
      </dgm:prSet>
      <dgm:spPr/>
    </dgm:pt>
  </dgm:ptLst>
  <dgm:cxnLst>
    <dgm:cxn modelId="{09E09A18-6D28-4FD1-BF45-80D9E8E9BC47}" type="presOf" srcId="{241FFE13-A508-4653-B36E-ABC4A1FC632B}" destId="{C645E2CA-2339-4D28-B08A-2D1912425EA1}" srcOrd="0" destOrd="0" presId="urn:microsoft.com/office/officeart/2005/8/layout/vList3"/>
    <dgm:cxn modelId="{E06E1C84-E4E9-4B3C-BA1B-ED654E7A2CD6}" type="presOf" srcId="{FF8B0FC0-4BF5-44A9-89DD-0CCE69FEE1F1}" destId="{6FB993D4-2986-4368-9D6D-73F056CF1AE2}" srcOrd="0" destOrd="0" presId="urn:microsoft.com/office/officeart/2005/8/layout/vList3"/>
    <dgm:cxn modelId="{F5983A9D-30D0-4367-BA43-4C1A24C62900}" srcId="{241FFE13-A508-4653-B36E-ABC4A1FC632B}" destId="{FF8B0FC0-4BF5-44A9-89DD-0CCE69FEE1F1}" srcOrd="0" destOrd="0" parTransId="{FAA11D36-319C-4EAC-8A66-EF0C8F445FF2}" sibTransId="{17F1AD9F-E5BB-454A-B0D9-54A3C60728F4}"/>
    <dgm:cxn modelId="{B8EABDD1-B4F5-4B52-B27F-20392738E02F}" srcId="{241FFE13-A508-4653-B36E-ABC4A1FC632B}" destId="{B5A2B786-757A-4B18-8432-3588B9D47216}" srcOrd="1" destOrd="0" parTransId="{F4767894-B18D-4806-AFA9-4B744F631A91}" sibTransId="{EDBA82F1-402B-42A3-B7DD-8913C1C2C189}"/>
    <dgm:cxn modelId="{7F7D2ADC-9F5A-430E-87ED-F19FCE33B7C7}" type="presOf" srcId="{B5A2B786-757A-4B18-8432-3588B9D47216}" destId="{A7313BF1-2407-4EFA-A593-8C095E6B921E}" srcOrd="0" destOrd="0" presId="urn:microsoft.com/office/officeart/2005/8/layout/vList3"/>
    <dgm:cxn modelId="{EE55B681-5B77-402C-9DFC-4AB0C0BD82D3}" type="presParOf" srcId="{C645E2CA-2339-4D28-B08A-2D1912425EA1}" destId="{3578BAC9-8BD7-4A32-B4B4-4B0A7B709735}" srcOrd="0" destOrd="0" presId="urn:microsoft.com/office/officeart/2005/8/layout/vList3"/>
    <dgm:cxn modelId="{8D9FEF95-785F-4F3C-BA8F-90BB933FF9A3}" type="presParOf" srcId="{3578BAC9-8BD7-4A32-B4B4-4B0A7B709735}" destId="{9959822B-AF24-454C-B6A4-D8CE9A76FFEE}" srcOrd="0" destOrd="0" presId="urn:microsoft.com/office/officeart/2005/8/layout/vList3"/>
    <dgm:cxn modelId="{E67E80D1-0CA7-4DC9-9FD2-C0BCE90E50E1}" type="presParOf" srcId="{3578BAC9-8BD7-4A32-B4B4-4B0A7B709735}" destId="{6FB993D4-2986-4368-9D6D-73F056CF1AE2}" srcOrd="1" destOrd="0" presId="urn:microsoft.com/office/officeart/2005/8/layout/vList3"/>
    <dgm:cxn modelId="{F430A4DC-FADD-4BC7-AD05-80B7E0344AE4}" type="presParOf" srcId="{C645E2CA-2339-4D28-B08A-2D1912425EA1}" destId="{D007D390-AD77-40A6-9BAA-7F844F803650}" srcOrd="1" destOrd="0" presId="urn:microsoft.com/office/officeart/2005/8/layout/vList3"/>
    <dgm:cxn modelId="{4E67D3C5-2838-48C6-ADA8-334EBC8DFF35}" type="presParOf" srcId="{C645E2CA-2339-4D28-B08A-2D1912425EA1}" destId="{49A617E1-1029-4313-9B00-6C613E7EDC71}" srcOrd="2" destOrd="0" presId="urn:microsoft.com/office/officeart/2005/8/layout/vList3"/>
    <dgm:cxn modelId="{8D88973C-DEF5-4F8C-A9D0-3A260DBF947A}" type="presParOf" srcId="{49A617E1-1029-4313-9B00-6C613E7EDC71}" destId="{BF6731D6-C82A-4B6F-A042-9B3C1E47A185}" srcOrd="0" destOrd="0" presId="urn:microsoft.com/office/officeart/2005/8/layout/vList3"/>
    <dgm:cxn modelId="{FA85A042-E56F-4429-8390-55D622615E6D}" type="presParOf" srcId="{49A617E1-1029-4313-9B00-6C613E7EDC71}" destId="{A7313BF1-2407-4EFA-A593-8C095E6B921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993D4-2986-4368-9D6D-73F056CF1AE2}">
      <dsp:nvSpPr>
        <dsp:cNvPr id="0" name=""/>
        <dsp:cNvSpPr/>
      </dsp:nvSpPr>
      <dsp:spPr>
        <a:xfrm rot="10800000">
          <a:off x="1818316" y="382893"/>
          <a:ext cx="4498582" cy="2266202"/>
        </a:xfrm>
        <a:prstGeom prst="homePlate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9333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La bioarchitettura è un movimento nato in Italia, più precisamente a Bolzano intorno al 1987 da Markus Tauber anche se l’idea risale agli anni ‘70, sorto per contrastare il modello attuale di edilizia che ha effetti dannosi nell’ambiente.</a:t>
          </a:r>
          <a:endParaRPr lang="en-US" sz="1800" kern="1200" dirty="0"/>
        </a:p>
      </dsp:txBody>
      <dsp:txXfrm rot="10800000">
        <a:off x="2384866" y="382893"/>
        <a:ext cx="3932032" cy="2266202"/>
      </dsp:txXfrm>
    </dsp:sp>
    <dsp:sp modelId="{9959822B-AF24-454C-B6A4-D8CE9A76FFEE}">
      <dsp:nvSpPr>
        <dsp:cNvPr id="0" name=""/>
        <dsp:cNvSpPr/>
      </dsp:nvSpPr>
      <dsp:spPr>
        <a:xfrm>
          <a:off x="555780" y="163185"/>
          <a:ext cx="2740859" cy="261932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7313BF1-2407-4EFA-A593-8C095E6B921E}">
      <dsp:nvSpPr>
        <dsp:cNvPr id="0" name=""/>
        <dsp:cNvSpPr/>
      </dsp:nvSpPr>
      <dsp:spPr>
        <a:xfrm rot="10800000">
          <a:off x="1699652" y="3502135"/>
          <a:ext cx="4498582" cy="2266202"/>
        </a:xfrm>
        <a:prstGeom prst="homePlate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9333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Il principio fondante è il perfetto equilibrio tra gli esseri umani, le strutture abitative e non solo, e l’ambiente. </a:t>
          </a:r>
          <a:endParaRPr lang="en-US" sz="1800" kern="1200" dirty="0"/>
        </a:p>
      </dsp:txBody>
      <dsp:txXfrm rot="10800000">
        <a:off x="2266202" y="3502135"/>
        <a:ext cx="3932032" cy="2266202"/>
      </dsp:txXfrm>
    </dsp:sp>
    <dsp:sp modelId="{BF6731D6-C82A-4B6F-A042-9B3C1E47A185}">
      <dsp:nvSpPr>
        <dsp:cNvPr id="0" name=""/>
        <dsp:cNvSpPr/>
      </dsp:nvSpPr>
      <dsp:spPr>
        <a:xfrm>
          <a:off x="268295" y="3533272"/>
          <a:ext cx="2266202" cy="226620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63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84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4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52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15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48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4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8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10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57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41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30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7" r:id="rId6"/>
    <p:sldLayoutId id="2147483763" r:id="rId7"/>
    <p:sldLayoutId id="2147483764" r:id="rId8"/>
    <p:sldLayoutId id="2147483765" r:id="rId9"/>
    <p:sldLayoutId id="2147483766" r:id="rId10"/>
    <p:sldLayoutId id="21474837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D61EC8C-9F54-4671-8E82-4AE6101D6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77768" y="0"/>
            <a:ext cx="5014232" cy="6868738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713264 w 4584879"/>
              <a:gd name="connsiteY2" fmla="*/ 6863976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408998"/>
              <a:gd name="connsiteY0" fmla="*/ 4762 h 6868738"/>
              <a:gd name="connsiteX1" fmla="*/ 4408998 w 4408998"/>
              <a:gd name="connsiteY1" fmla="*/ 0 h 6868738"/>
              <a:gd name="connsiteX2" fmla="*/ 2713264 w 4408998"/>
              <a:gd name="connsiteY2" fmla="*/ 6868738 h 6868738"/>
              <a:gd name="connsiteX3" fmla="*/ 0 w 4408998"/>
              <a:gd name="connsiteY3" fmla="*/ 6868738 h 6868738"/>
              <a:gd name="connsiteX4" fmla="*/ 0 w 4408998"/>
              <a:gd name="connsiteY4" fmla="*/ 4762 h 686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8998" h="6868738">
                <a:moveTo>
                  <a:pt x="0" y="4762"/>
                </a:moveTo>
                <a:lnTo>
                  <a:pt x="4408998" y="0"/>
                </a:lnTo>
                <a:lnTo>
                  <a:pt x="2713264" y="6868738"/>
                </a:lnTo>
                <a:lnTo>
                  <a:pt x="0" y="6868738"/>
                </a:lnTo>
                <a:lnTo>
                  <a:pt x="0" y="47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A56174-FD48-4071-8893-C03FE2C13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2528" y="3429000"/>
            <a:ext cx="4316459" cy="1180707"/>
          </a:xfrm>
        </p:spPr>
        <p:txBody>
          <a:bodyPr>
            <a:normAutofit/>
          </a:bodyPr>
          <a:lstStyle/>
          <a:p>
            <a:r>
              <a:rPr lang="it-IT" sz="3200" b="1" dirty="0">
                <a:latin typeface="Verdana" panose="020B0604030504040204" pitchFamily="34" charset="0"/>
                <a:ea typeface="Verdana" panose="020B0604030504040204" pitchFamily="34" charset="0"/>
              </a:rPr>
              <a:t>L</a:t>
            </a:r>
            <a:r>
              <a:rPr lang="it-IT" sz="3200" b="1" cap="small" dirty="0"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  <a:r>
              <a:rPr lang="it-IT" sz="3200" b="1" dirty="0">
                <a:latin typeface="Verdana" panose="020B0604030504040204" pitchFamily="34" charset="0"/>
                <a:ea typeface="Verdana" panose="020B0604030504040204" pitchFamily="34" charset="0"/>
              </a:rPr>
              <a:t> B</a:t>
            </a:r>
            <a:r>
              <a:rPr lang="it-IT" sz="3200" b="1" cap="small" dirty="0">
                <a:latin typeface="Verdana" panose="020B0604030504040204" pitchFamily="34" charset="0"/>
                <a:ea typeface="Verdana" panose="020B0604030504040204" pitchFamily="34" charset="0"/>
              </a:rPr>
              <a:t>ioarchitettura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91D0D-70BB-43C8-903F-F47168CD3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2" r="19152"/>
          <a:stretch/>
        </p:blipFill>
        <p:spPr>
          <a:xfrm>
            <a:off x="1153742" y="533400"/>
            <a:ext cx="5352717" cy="57912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A5D40F5-A8C4-4952-BCA6-4D0D14F8B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8751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190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11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DC829807-7791-462F-8C59-969B0EC71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olo 1">
            <a:extLst>
              <a:ext uri="{FF2B5EF4-FFF2-40B4-BE49-F238E27FC236}">
                <a16:creationId xmlns:a16="http://schemas.microsoft.com/office/drawing/2014/main" id="{6DF8B848-08B9-4E73-8F54-FA5DCAB61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906" y="533401"/>
            <a:ext cx="6427694" cy="1111254"/>
          </a:xfrm>
        </p:spPr>
        <p:txBody>
          <a:bodyPr>
            <a:normAutofit/>
          </a:bodyPr>
          <a:lstStyle/>
          <a:p>
            <a:pPr algn="r"/>
            <a:r>
              <a:rPr lang="it-IT" cap="small" dirty="0">
                <a:latin typeface="Verdana" panose="020B0604030504040204" pitchFamily="34" charset="0"/>
                <a:ea typeface="Verdana" panose="020B0604030504040204" pitchFamily="34" charset="0"/>
              </a:rPr>
              <a:t>Il bosco verticale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632E6-DD4C-49FA-98C5-4C03B71C8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7620" y="1524000"/>
            <a:ext cx="7620001" cy="52136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Il Bosco </a:t>
            </a:r>
            <a:r>
              <a:rPr lang="it-IT" sz="3200" dirty="0">
                <a:latin typeface="Verdana" panose="020B0604030504040204" pitchFamily="34" charset="0"/>
                <a:ea typeface="Verdana" panose="020B0604030504040204" pitchFamily="34" charset="0"/>
              </a:rPr>
              <a:t>Verticale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 è </a:t>
            </a:r>
            <a:r>
              <a:rPr lang="it-IT" sz="3200" dirty="0">
                <a:latin typeface="Verdana" panose="020B0604030504040204" pitchFamily="34" charset="0"/>
                <a:ea typeface="Verdana" panose="020B0604030504040204" pitchFamily="34" charset="0"/>
              </a:rPr>
              <a:t>l’edificio-prototipo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 di una </a:t>
            </a:r>
            <a:r>
              <a:rPr lang="it-IT" sz="3200" dirty="0">
                <a:latin typeface="Verdana" panose="020B0604030504040204" pitchFamily="34" charset="0"/>
                <a:ea typeface="Verdana" panose="020B0604030504040204" pitchFamily="34" charset="0"/>
              </a:rPr>
              <a:t>nuova architettura della biodiversità che non pone al primo posto l’uomo ma il rapporto tra l’uomo e le alter specie viventi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it-IT" sz="3200" dirty="0">
                <a:latin typeface="Verdana" panose="020B0604030504040204" pitchFamily="34" charset="0"/>
                <a:ea typeface="Verdana" panose="020B0604030504040204" pitchFamily="34" charset="0"/>
              </a:rPr>
              <a:t>l’idea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  di </a:t>
            </a:r>
            <a:r>
              <a:rPr lang="it-IT" sz="3200" dirty="0">
                <a:latin typeface="Verdana" panose="020B0604030504040204" pitchFamily="34" charset="0"/>
                <a:ea typeface="Verdana" panose="020B0604030504040204" pitchFamily="34" charset="0"/>
              </a:rPr>
              <a:t>Stefano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 Boeri è </a:t>
            </a:r>
            <a:r>
              <a:rPr lang="it-IT" sz="3200" dirty="0">
                <a:latin typeface="Verdana" panose="020B0604030504040204" pitchFamily="34" charset="0"/>
                <a:ea typeface="Verdana" panose="020B0604030504040204" pitchFamily="34" charset="0"/>
              </a:rPr>
              <a:t>stata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3200" dirty="0">
                <a:latin typeface="Verdana" panose="020B0604030504040204" pitchFamily="34" charset="0"/>
                <a:ea typeface="Verdana" panose="020B0604030504040204" pitchFamily="34" charset="0"/>
              </a:rPr>
              <a:t>quella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 di fare una “casa di </a:t>
            </a:r>
            <a:r>
              <a:rPr lang="it-IT" sz="3200" dirty="0">
                <a:latin typeface="Verdana" panose="020B0604030504040204" pitchFamily="34" charset="0"/>
                <a:ea typeface="Verdana" panose="020B0604030504040204" pitchFamily="34" charset="0"/>
              </a:rPr>
              <a:t>alberi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” </a:t>
            </a:r>
            <a:r>
              <a:rPr lang="it-IT" sz="3200" dirty="0">
                <a:latin typeface="Verdana" panose="020B0604030504040204" pitchFamily="34" charset="0"/>
                <a:ea typeface="Verdana" panose="020B0604030504040204" pitchFamily="34" charset="0"/>
              </a:rPr>
              <a:t>che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3200" dirty="0">
                <a:latin typeface="Verdana" panose="020B0604030504040204" pitchFamily="34" charset="0"/>
                <a:ea typeface="Verdana" panose="020B0604030504040204" pitchFamily="34" charset="0"/>
              </a:rPr>
              <a:t>ospita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3200" dirty="0">
                <a:latin typeface="Verdana" panose="020B0604030504040204" pitchFamily="34" charset="0"/>
                <a:ea typeface="Verdana" panose="020B0604030504040204" pitchFamily="34" charset="0"/>
              </a:rPr>
              <a:t>anche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3200" dirty="0">
                <a:latin typeface="Verdana" panose="020B0604030504040204" pitchFamily="34" charset="0"/>
                <a:ea typeface="Verdana" panose="020B0604030504040204" pitchFamily="34" charset="0"/>
              </a:rPr>
              <a:t>esseri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3200" dirty="0">
                <a:latin typeface="Verdana" panose="020B0604030504040204" pitchFamily="34" charset="0"/>
                <a:ea typeface="Verdana" panose="020B0604030504040204" pitchFamily="34" charset="0"/>
              </a:rPr>
              <a:t>umani</a:t>
            </a:r>
          </a:p>
        </p:txBody>
      </p:sp>
      <p:pic>
        <p:nvPicPr>
          <p:cNvPr id="5" name="Segnaposto contenuto 4" descr="Immagine che contiene albero, cielo, esterni, pianta&#10;&#10;Descrizione generata automaticamente">
            <a:extLst>
              <a:ext uri="{FF2B5EF4-FFF2-40B4-BE49-F238E27FC236}">
                <a16:creationId xmlns:a16="http://schemas.microsoft.com/office/drawing/2014/main" id="{393F6E04-D76E-4E34-9C4F-8109B0F98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9" r="7827"/>
          <a:stretch/>
        </p:blipFill>
        <p:spPr>
          <a:xfrm>
            <a:off x="20" y="2"/>
            <a:ext cx="5049819" cy="6857998"/>
          </a:xfrm>
          <a:custGeom>
            <a:avLst/>
            <a:gdLst/>
            <a:ahLst/>
            <a:cxnLst/>
            <a:rect l="l" t="t" r="r" b="b"/>
            <a:pathLst>
              <a:path w="5049839" h="6857998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43" name="Straight Connector 15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845859" y="0"/>
            <a:ext cx="699247" cy="685734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7">
            <a:extLst>
              <a:ext uri="{FF2B5EF4-FFF2-40B4-BE49-F238E27FC236}">
                <a16:creationId xmlns:a16="http://schemas.microsoft.com/office/drawing/2014/main" id="{DC2312DA-BDBD-40EE-84AB-53293C1CD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9210" y="5788959"/>
            <a:ext cx="7396312" cy="106904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900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FBE127-D2A6-4FA3-A6B9-B8FD1DE4B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D9C044-4B08-47CC-852C-B22B09675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4948518" cy="132453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33687E-2F83-4E90-B11A-4B998C154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818708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92DBC3-1A72-41ED-8432-D0D64FD63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1" y="2743200"/>
            <a:ext cx="4477872" cy="4114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egnaposto contenuto 4" descr="Immagine che contiene testo, serviziodatavola, stoviglie&#10;&#10;Descrizione generata automaticamente">
            <a:extLst>
              <a:ext uri="{FF2B5EF4-FFF2-40B4-BE49-F238E27FC236}">
                <a16:creationId xmlns:a16="http://schemas.microsoft.com/office/drawing/2014/main" id="{7CF1AAA6-3D8C-4075-BB10-C675A2868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54" y="26253"/>
            <a:ext cx="4477872" cy="188145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52530E-B9F2-4336-B7BB-F8A866CA2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2014818"/>
            <a:ext cx="10605824" cy="43097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In corso c’è un progetto europero denominato Clever Cities della durata di cinque anni, dal 2018 al 2023 che ha lo scopo di promuovere e sperimentare le infrastrutture verdi e le soluzioni naturalistiche innovative a Milano, una tra le 3 città a capo di questo progetto insieme a Londra e Amburgo.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309E4A-5F81-4CAB-B5DB-AB4EB90C7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02477" y="2548218"/>
            <a:ext cx="589522" cy="43097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BCEC6B97-357D-4B86-8AED-E5A0427286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5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3310" y="4169709"/>
            <a:ext cx="3985769" cy="2232031"/>
          </a:xfrm>
          <a:prstGeom prst="rect">
            <a:avLst/>
          </a:prstGeom>
          <a:effectLst>
            <a:softEdge rad="38100"/>
          </a:effectLst>
          <a:scene3d>
            <a:camera prst="perspectiveLeft"/>
            <a:lightRig rig="threePt" dir="t"/>
          </a:scene3d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3EDDCB6-83FD-4B36-8FF6-37D7B3849E18}"/>
              </a:ext>
            </a:extLst>
          </p:cNvPr>
          <p:cNvSpPr txBox="1"/>
          <p:nvPr/>
        </p:nvSpPr>
        <p:spPr>
          <a:xfrm>
            <a:off x="5112148" y="5878520"/>
            <a:ext cx="2928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>
                <a:latin typeface="Verdana" panose="020B0604030504040204" pitchFamily="34" charset="0"/>
                <a:ea typeface="Verdana" panose="020B0604030504040204" pitchFamily="34" charset="0"/>
              </a:rPr>
              <a:t>Immagine dall’alto di una parte di Milano </a:t>
            </a:r>
          </a:p>
        </p:txBody>
      </p:sp>
    </p:spTree>
    <p:extLst>
      <p:ext uri="{BB962C8B-B14F-4D97-AF65-F5344CB8AC3E}">
        <p14:creationId xmlns:p14="http://schemas.microsoft.com/office/powerpoint/2010/main" val="3182769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1F5D31-C967-4CDB-BB28-B9A87CA8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small" dirty="0">
                <a:latin typeface="Verdana" panose="020B0604030504040204" pitchFamily="34" charset="0"/>
                <a:ea typeface="Verdana" panose="020B0604030504040204" pitchFamily="34" charset="0"/>
              </a:rPr>
              <a:t>Che cos’è la bioarchitettura?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44F536-874F-47DD-A91C-B7A1BCAC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553"/>
            <a:ext cx="9906000" cy="354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0" i="0" dirty="0">
                <a:solidFill>
                  <a:srgbClr val="20212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La </a:t>
            </a:r>
            <a:r>
              <a:rPr lang="it-IT" b="1" i="0" dirty="0">
                <a:solidFill>
                  <a:srgbClr val="20212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bioarchitettura</a:t>
            </a:r>
            <a:r>
              <a:rPr lang="it-IT" b="0" i="0" dirty="0">
                <a:solidFill>
                  <a:srgbClr val="20212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è la disciplina che applica le nozioni relative alla salute dell'uomo e al rispetto dell'ambiente nello studio e nella realizzazione degli edifici, privilegiando l'utilizzo di materiali non inquinanti e di tecniche che consentano un risparmio energetico, tende all’integrazione delle attività e ai comportamenti umani con le preesistenze ambientali e ai fenomeni naturali, al fine di realizzare un miglioramento della qualità della vita attuale e futura</a:t>
            </a:r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43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36A96F5-5FAE-44D8-970C-1B0665B8C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19" y="1278383"/>
            <a:ext cx="4837319" cy="2379217"/>
          </a:xfrm>
        </p:spPr>
        <p:txBody>
          <a:bodyPr>
            <a:normAutofit/>
          </a:bodyPr>
          <a:lstStyle/>
          <a:p>
            <a:r>
              <a:rPr lang="it-IT" sz="3100" cap="small" dirty="0">
                <a:latin typeface="Verdana" panose="020B0604030504040204" pitchFamily="34" charset="0"/>
                <a:ea typeface="Verdana" panose="020B0604030504040204" pitchFamily="34" charset="0"/>
              </a:rPr>
              <a:t>A quando possiamo datare la nascita della bioarchitettura?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CE8AF9-FB73-4BD9-BA50-43BF340CB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532336" y="0"/>
            <a:ext cx="2086972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CEFB97-33B1-4F90-A6B8-EAA26EEA1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19615" y="0"/>
            <a:ext cx="583558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2BF2B7A3-9234-416A-9F41-22CD92F15A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96097"/>
              </p:ext>
            </p:extLst>
          </p:nvPr>
        </p:nvGraphicFramePr>
        <p:xfrm>
          <a:off x="4918229" y="514905"/>
          <a:ext cx="6764785" cy="5974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730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8CECB99A-E2AB-482F-A307-487955310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650"/>
            <a:ext cx="5676966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1754909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175490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D639D3-A451-48DF-B95D-D4B1F35F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it-IT" cap="small" dirty="0">
                <a:latin typeface="Verdana" panose="020B0604030504040204" pitchFamily="34" charset="0"/>
                <a:ea typeface="Verdana" panose="020B0604030504040204" pitchFamily="34" charset="0"/>
              </a:rPr>
              <a:t>La costruzione ecologica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C94F18-0BBB-4ACC-B633-9D96DCFE2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Costruire o ristrutturare mantenendo il rispetto dell’ambiente significa utilizzare e gestire le risorse naturali considerando l’impatto che essi possono provocare dell’ambiente e di conseguenza nell’essere umano.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A66062-E0FE-4EE7-9840-EC05B87A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1" y="4541520"/>
            <a:ext cx="5895754" cy="231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B4C179-2540-4304-9C9C-2AAAA53EF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2988236"/>
            <a:ext cx="2418079" cy="38876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73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2171661-0838-4942-A149-8C1B7892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5C569A89-4BBD-4E62-9A37-D553FBF9F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895" y="-11953"/>
            <a:ext cx="8600105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985167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985167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985167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98516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D639D3-A451-48DF-B95D-D4B1F35F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42925"/>
            <a:ext cx="5706979" cy="1683589"/>
          </a:xfrm>
        </p:spPr>
        <p:txBody>
          <a:bodyPr>
            <a:normAutofit fontScale="90000"/>
          </a:bodyPr>
          <a:lstStyle/>
          <a:p>
            <a:r>
              <a:rPr lang="it-IT" cap="small" dirty="0">
                <a:latin typeface="Verdana" panose="020B0604030504040204" pitchFamily="34" charset="0"/>
                <a:ea typeface="Verdana" panose="020B0604030504040204" pitchFamily="34" charset="0"/>
              </a:rPr>
              <a:t>I punti fondanti della bioarchitettura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4A404-AF1E-4EC9-AF7D-46C68BFC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890239" y="1"/>
            <a:ext cx="2499667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1D9221-14C0-441D-9265-49AEF4CF9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18" y="1937084"/>
            <a:ext cx="4967288" cy="279409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31750"/>
          </a:effectLst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44949CB-6505-44EE-BF52-DBAB9726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8441" y="1937084"/>
            <a:ext cx="6485023" cy="4836695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Per la produzione di energia elettrica, bisogna puntare su fonti rinnovabili come i pannelli solari o il fotovoltaico.</a:t>
            </a:r>
          </a:p>
          <a:p>
            <a:pPr marL="0" indent="0">
              <a:buNone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Riciclare per produrre biogass, biomassa e biocombustibili.</a:t>
            </a:r>
          </a:p>
          <a:p>
            <a:pPr marL="0" indent="0">
              <a:buNone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Gli edifice vanno costruiti in modo intelligente in modo da sfruttare al massimo l’energia e la luce solare.</a:t>
            </a:r>
          </a:p>
          <a:p>
            <a:pPr marL="0" indent="0">
              <a:buNone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I servizi di cui si ha bisogno vanno disposti il più vicino alle abitazioni interessate in modo da risparmiare il massimo possibile delle risorse.</a:t>
            </a:r>
          </a:p>
        </p:txBody>
      </p:sp>
    </p:spTree>
    <p:extLst>
      <p:ext uri="{BB962C8B-B14F-4D97-AF65-F5344CB8AC3E}">
        <p14:creationId xmlns:p14="http://schemas.microsoft.com/office/powerpoint/2010/main" val="4290987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3969F2-ED52-4E5C-B3FC-01E01B8B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E174F4-6C8E-444E-BF95-0A9547C09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467833"/>
            <a:ext cx="4578905" cy="1205023"/>
          </a:xfrm>
        </p:spPr>
        <p:txBody>
          <a:bodyPr>
            <a:normAutofit/>
          </a:bodyPr>
          <a:lstStyle/>
          <a:p>
            <a:r>
              <a:rPr lang="it-IT" cap="small">
                <a:latin typeface="Verdana" panose="020B0604030504040204" pitchFamily="34" charset="0"/>
                <a:ea typeface="Verdana" panose="020B0604030504040204" pitchFamily="34" charset="0"/>
              </a:rPr>
              <a:t>I tetti verdi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E5E4CF-E43D-4617-B81A-F7A25E116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6" y="1672857"/>
            <a:ext cx="7144692" cy="4079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I tetti verdi, o tetti giardino, sono tetti ricoperti da uno strato di terreno e di specie vegetali e possono essere di tipo intensivo o estensivo, un tetto fa parte di uno di questi due gruppi in base alla al peso e all’accessibilità, alla quantità di terra, agli interventi di manutenzione. </a:t>
            </a:r>
          </a:p>
          <a:p>
            <a:pPr marL="0" indent="0">
              <a:buNone/>
            </a:pPr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Questa può essere una soluzione tecnica e anche esteticamente come parziale antidoto al cambiamento climatico.</a:t>
            </a:r>
          </a:p>
          <a:p>
            <a:pPr marL="0" indent="0">
              <a:buNone/>
            </a:pPr>
            <a:endParaRPr lang="en-US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Segnaposto contenuto 4" descr="Immagine che contiene edificio, città&#10;&#10;Descrizione generata automaticamente">
            <a:extLst>
              <a:ext uri="{FF2B5EF4-FFF2-40B4-BE49-F238E27FC236}">
                <a16:creationId xmlns:a16="http://schemas.microsoft.com/office/drawing/2014/main" id="{2D8BE476-7222-4A5B-919F-0C0DBCEDBE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5" r="28066" b="-2"/>
          <a:stretch/>
        </p:blipFill>
        <p:spPr>
          <a:xfrm>
            <a:off x="7690855" y="-652"/>
            <a:ext cx="4578905" cy="6858000"/>
          </a:xfrm>
          <a:custGeom>
            <a:avLst/>
            <a:gdLst/>
            <a:ahLst/>
            <a:cxnLst/>
            <a:rect l="l" t="t" r="r" b="b"/>
            <a:pathLst>
              <a:path w="4578898" h="6844352">
                <a:moveTo>
                  <a:pt x="2085784" y="0"/>
                </a:moveTo>
                <a:lnTo>
                  <a:pt x="4578898" y="0"/>
                </a:lnTo>
                <a:lnTo>
                  <a:pt x="4578898" y="6844352"/>
                </a:lnTo>
                <a:lnTo>
                  <a:pt x="0" y="6844352"/>
                </a:lnTo>
                <a:close/>
              </a:path>
            </a:pathLst>
          </a:cu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31958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460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5F0A9D0-BB35-4CAB-B92D-E061B9D8E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F5DE35-776B-4C7D-AF2E-514E68BD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698360" cy="57024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65E4E8-1272-4386-BDFE-0129D7A7E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9642143" y="0"/>
            <a:ext cx="2549857" cy="20744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515F51-DBC6-42B8-9C34-749F69BB6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97737" y="0"/>
            <a:ext cx="1294263" cy="599136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55563734-2DC0-437F-9249-07CB7969C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011" y="198043"/>
            <a:ext cx="10529048" cy="1071656"/>
          </a:xfrm>
        </p:spPr>
        <p:txBody>
          <a:bodyPr>
            <a:normAutofit/>
          </a:bodyPr>
          <a:lstStyle/>
          <a:p>
            <a:r>
              <a:rPr lang="it-IT" cap="small">
                <a:latin typeface="Verdana" panose="020B0604030504040204" pitchFamily="34" charset="0"/>
                <a:ea typeface="Verdana" panose="020B0604030504040204" pitchFamily="34" charset="0"/>
              </a:rPr>
              <a:t>Tipi di tetto verde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3F5967-4993-405D-A3E6-84DCEFF44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2403086" cy="103723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A523CC-BD6C-4A0D-B9DB-1DC2CE1E2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807758" y="5501473"/>
            <a:ext cx="5455709" cy="135652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F77F1AB9-E8DF-4B75-B7AA-807D73CF2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361" y="4231534"/>
            <a:ext cx="4538088" cy="2478494"/>
          </a:xfrm>
          <a:prstGeom prst="rect">
            <a:avLst/>
          </a:prstGeom>
        </p:spPr>
      </p:pic>
      <p:pic>
        <p:nvPicPr>
          <p:cNvPr id="5" name="Segnaposto contenuto 4" descr="Immagine che contiene testo, albero, pianta, giardino&#10;&#10;Descrizione generata automaticamente">
            <a:extLst>
              <a:ext uri="{FF2B5EF4-FFF2-40B4-BE49-F238E27FC236}">
                <a16:creationId xmlns:a16="http://schemas.microsoft.com/office/drawing/2014/main" id="{A29223AB-3EE6-4C4A-AFE8-6A19282DAA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18" y="4231534"/>
            <a:ext cx="4354365" cy="244933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4FF702-4602-4CBD-9282-08DAC3142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50" y="1143325"/>
            <a:ext cx="11828899" cy="27494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Come già detto i tetti verdi si dividono in estensivo e intesivo, anche se si può trovare anche il semi-intensivo che è una via di mezzo tra le prime due.</a:t>
            </a:r>
          </a:p>
          <a:p>
            <a:pPr marL="0" indent="0">
              <a:buNone/>
            </a:pPr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Il tetto estensivo sono più piccoli e l’accesso ad essi è limitato ad alcune manutenzioni ordinarie e questo tipo viene spesso usato per edifici in cui il tetto non è raggiungibile o nelle aziende mentre si ha un tetto intensivo quando si ha la presenza di specie ceh richiedono uno stato più consistente di terra e interventi più frequenti e spesso supera I 150 kg/mq e può anche essere usata per scopi che non prevedono la manutenzione, anche come scopo di giardino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DA7FBFB-2FB7-48AA-AD59-3EC754D01CE9}"/>
              </a:ext>
            </a:extLst>
          </p:cNvPr>
          <p:cNvSpPr txBox="1"/>
          <p:nvPr/>
        </p:nvSpPr>
        <p:spPr>
          <a:xfrm>
            <a:off x="4831335" y="5909447"/>
            <a:ext cx="2804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Tabella classificazione tetti verdi</a:t>
            </a:r>
          </a:p>
        </p:txBody>
      </p:sp>
    </p:spTree>
    <p:extLst>
      <p:ext uri="{BB962C8B-B14F-4D97-AF65-F5344CB8AC3E}">
        <p14:creationId xmlns:p14="http://schemas.microsoft.com/office/powerpoint/2010/main" val="426723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4E0A8F-B8E3-4D65-AA4F-3C641F87C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941438"/>
          </a:xfrm>
        </p:spPr>
        <p:txBody>
          <a:bodyPr/>
          <a:lstStyle/>
          <a:p>
            <a:r>
              <a:rPr lang="it-IT" cap="small">
                <a:latin typeface="Verdana" panose="020B0604030504040204" pitchFamily="34" charset="0"/>
                <a:ea typeface="Verdana" panose="020B0604030504040204" pitchFamily="34" charset="0"/>
              </a:rPr>
              <a:t>Costo dei tetti verdi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C06D9A-83F3-42D8-836C-A4428CF62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652" y="1474839"/>
            <a:ext cx="10149348" cy="4559139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C’è anche da dire però che i tetti verdi non sono alla portata economica di tutti e che non si può fare in gran parte quelle case già esistenti che non sono state pensate per con tenerli</a:t>
            </a:r>
          </a:p>
          <a:p>
            <a:pPr marL="0" indent="0">
              <a:buNone/>
            </a:pP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Infatti è stimato che per un tetto giardino di medie dimensioni, attorno ai 150 mq, i costi possono andare tra i 20mila e i 25mila euro più i costi di progettazione e installazione che si possono aggirare dai 3mila ai 4mila euro oltre alla fornitura e posa delle piante 5mila euro circa.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84F390F-CF0C-4820-A3FE-5CAD03F9E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195" y="4847338"/>
            <a:ext cx="6800824" cy="173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89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0FCAA-60D6-4017-AF22-8AD72428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248" y="710381"/>
            <a:ext cx="9906000" cy="1382156"/>
          </a:xfrm>
        </p:spPr>
        <p:txBody>
          <a:bodyPr/>
          <a:lstStyle/>
          <a:p>
            <a:r>
              <a:rPr lang="it-IT" cap="small">
                <a:latin typeface="Verdana" panose="020B0604030504040204" pitchFamily="34" charset="0"/>
                <a:ea typeface="Verdana" panose="020B0604030504040204" pitchFamily="34" charset="0"/>
              </a:rPr>
              <a:t>I materiali nella bioarchitettura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8C8478-81ED-42BA-B8D7-CD4AF09D3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248" y="2289774"/>
            <a:ext cx="10257503" cy="3580085"/>
          </a:xfrm>
        </p:spPr>
        <p:txBody>
          <a:bodyPr/>
          <a:lstStyle/>
          <a:p>
            <a:pPr marL="0" indent="0">
              <a:buNone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Un altro punto della bioarchitettura sono i materiali che vengono utilizzati, infatti questi devono essere valutati secondo determinati criteri ecologici, ad esempio l’origine naturale del materiale e il dispendio energetico che comporta la sua estrazione, lavorazione, impatto sul clima, reazione al calore e all’umidità.</a:t>
            </a:r>
          </a:p>
          <a:p>
            <a:pPr marL="0" indent="0">
              <a:buNone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Al momento la maggiore difficoltà sta non tanto nella reperibilità dei materiali ma nella lavorazione che ne deriva dopo.</a:t>
            </a:r>
          </a:p>
        </p:txBody>
      </p:sp>
    </p:spTree>
    <p:extLst>
      <p:ext uri="{BB962C8B-B14F-4D97-AF65-F5344CB8AC3E}">
        <p14:creationId xmlns:p14="http://schemas.microsoft.com/office/powerpoint/2010/main" val="1481563988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742</Words>
  <Application>Microsoft Office PowerPoint</Application>
  <PresentationFormat>Widescreen</PresentationFormat>
  <Paragraphs>30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Arial</vt:lpstr>
      <vt:lpstr>Univers Condensed Light</vt:lpstr>
      <vt:lpstr>Verdana</vt:lpstr>
      <vt:lpstr>Walbaum Display Light</vt:lpstr>
      <vt:lpstr>AngleLinesVTI</vt:lpstr>
      <vt:lpstr>La Bioarchitettura</vt:lpstr>
      <vt:lpstr>Che cos’è la bioarchitettura?</vt:lpstr>
      <vt:lpstr>A quando possiamo datare la nascita della bioarchitettura?</vt:lpstr>
      <vt:lpstr>La costruzione ecologica</vt:lpstr>
      <vt:lpstr>I punti fondanti della bioarchitettura</vt:lpstr>
      <vt:lpstr>I tetti verdi</vt:lpstr>
      <vt:lpstr>Tipi di tetto verde</vt:lpstr>
      <vt:lpstr>Costo dei tetti verdi</vt:lpstr>
      <vt:lpstr>I materiali nella bioarchitettura</vt:lpstr>
      <vt:lpstr>Il bosco verticale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Bioarchitettura</dc:title>
  <dc:creator>Riccardo Vendramini</dc:creator>
  <cp:lastModifiedBy>Daniele Basso</cp:lastModifiedBy>
  <cp:revision>2</cp:revision>
  <dcterms:created xsi:type="dcterms:W3CDTF">2021-04-12T10:36:02Z</dcterms:created>
  <dcterms:modified xsi:type="dcterms:W3CDTF">2021-05-06T13:04:52Z</dcterms:modified>
</cp:coreProperties>
</file>